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10287000" cx="18288000"/>
  <p:notesSz cx="6858000" cy="9144000"/>
  <p:embeddedFontLst>
    <p:embeddedFont>
      <p:font typeface="Hammersmith One"/>
      <p:regular r:id="rId32"/>
    </p:embeddedFont>
    <p:embeddedFont>
      <p:font typeface="Public Sans"/>
      <p:bold r:id="rId33"/>
      <p:boldItalic r:id="rId34"/>
    </p:embeddedFont>
    <p:embeddedFont>
      <p:font typeface="Comfortaa"/>
      <p:regular r:id="rId35"/>
      <p:bold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PublicSans-bold.fntdata"/><Relationship Id="rId10" Type="http://schemas.openxmlformats.org/officeDocument/2006/relationships/slide" Target="slides/slide5.xml"/><Relationship Id="rId32" Type="http://schemas.openxmlformats.org/officeDocument/2006/relationships/font" Target="fonts/HammersmithOne-regular.fntdata"/><Relationship Id="rId13" Type="http://schemas.openxmlformats.org/officeDocument/2006/relationships/slide" Target="slides/slide8.xml"/><Relationship Id="rId35" Type="http://schemas.openxmlformats.org/officeDocument/2006/relationships/font" Target="fonts/Comfortaa-regular.fntdata"/><Relationship Id="rId12" Type="http://schemas.openxmlformats.org/officeDocument/2006/relationships/slide" Target="slides/slide7.xml"/><Relationship Id="rId34" Type="http://schemas.openxmlformats.org/officeDocument/2006/relationships/font" Target="fonts/PublicSans-boldItalic.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Comfortaa-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0af9fc37ae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g30af9fc37ae_0_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14f8613d4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g314f8613d4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16c752152e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g316c752152e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16aa723e2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g316aa723e20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023624e7c4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g3023624e7c4_5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314f8613d4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g314f8613d48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316c752152e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g316c752152e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30b58fc7752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g30b58fc7752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30b58fc7752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g30b58fc7752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0af9fc37ae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g30af9fc37ae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0af9fc37a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g30af9fc37ae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0af9fc37ae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g30af9fc37ae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0af9fc37ae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g30af9fc37ae_0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0af9fc37ae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g30af9fc37ae_0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None/>
              <a:defRPr b="1" sz="2000"/>
            </a:lvl1pPr>
            <a:lvl2pPr lvl="1">
              <a:spcBef>
                <a:spcPts val="0"/>
              </a:spcBef>
              <a:spcAft>
                <a:spcPts val="0"/>
              </a:spcAft>
              <a:buSzPts val="1400"/>
              <a:buFont typeface="Comfortaa"/>
              <a:buNone/>
              <a:defRPr>
                <a:latin typeface="Comfortaa"/>
                <a:ea typeface="Comfortaa"/>
                <a:cs typeface="Comfortaa"/>
                <a:sym typeface="Comfortaa"/>
              </a:defRPr>
            </a:lvl2pPr>
            <a:lvl3pPr lvl="2">
              <a:spcBef>
                <a:spcPts val="0"/>
              </a:spcBef>
              <a:spcAft>
                <a:spcPts val="0"/>
              </a:spcAft>
              <a:buSzPts val="1400"/>
              <a:buFont typeface="Comfortaa"/>
              <a:buNone/>
              <a:defRPr>
                <a:latin typeface="Comfortaa"/>
                <a:ea typeface="Comfortaa"/>
                <a:cs typeface="Comfortaa"/>
                <a:sym typeface="Comfortaa"/>
              </a:defRPr>
            </a:lvl3pPr>
            <a:lvl4pPr lvl="3">
              <a:spcBef>
                <a:spcPts val="0"/>
              </a:spcBef>
              <a:spcAft>
                <a:spcPts val="0"/>
              </a:spcAft>
              <a:buSzPts val="1400"/>
              <a:buFont typeface="Comfortaa"/>
              <a:buNone/>
              <a:defRPr>
                <a:latin typeface="Comfortaa"/>
                <a:ea typeface="Comfortaa"/>
                <a:cs typeface="Comfortaa"/>
                <a:sym typeface="Comfortaa"/>
              </a:defRPr>
            </a:lvl4pPr>
            <a:lvl5pPr lvl="4">
              <a:spcBef>
                <a:spcPts val="0"/>
              </a:spcBef>
              <a:spcAft>
                <a:spcPts val="0"/>
              </a:spcAft>
              <a:buSzPts val="1400"/>
              <a:buFont typeface="Comfortaa"/>
              <a:buNone/>
              <a:defRPr>
                <a:latin typeface="Comfortaa"/>
                <a:ea typeface="Comfortaa"/>
                <a:cs typeface="Comfortaa"/>
                <a:sym typeface="Comfortaa"/>
              </a:defRPr>
            </a:lvl5pPr>
            <a:lvl6pPr lvl="5">
              <a:spcBef>
                <a:spcPts val="0"/>
              </a:spcBef>
              <a:spcAft>
                <a:spcPts val="0"/>
              </a:spcAft>
              <a:buSzPts val="1400"/>
              <a:buFont typeface="Comfortaa"/>
              <a:buNone/>
              <a:defRPr>
                <a:latin typeface="Comfortaa"/>
                <a:ea typeface="Comfortaa"/>
                <a:cs typeface="Comfortaa"/>
                <a:sym typeface="Comfortaa"/>
              </a:defRPr>
            </a:lvl6pPr>
            <a:lvl7pPr lvl="6">
              <a:spcBef>
                <a:spcPts val="0"/>
              </a:spcBef>
              <a:spcAft>
                <a:spcPts val="0"/>
              </a:spcAft>
              <a:buSzPts val="1400"/>
              <a:buFont typeface="Comfortaa"/>
              <a:buNone/>
              <a:defRPr>
                <a:latin typeface="Comfortaa"/>
                <a:ea typeface="Comfortaa"/>
                <a:cs typeface="Comfortaa"/>
                <a:sym typeface="Comfortaa"/>
              </a:defRPr>
            </a:lvl7pPr>
            <a:lvl8pPr lvl="7">
              <a:spcBef>
                <a:spcPts val="0"/>
              </a:spcBef>
              <a:spcAft>
                <a:spcPts val="0"/>
              </a:spcAft>
              <a:buSzPts val="1400"/>
              <a:buFont typeface="Comfortaa"/>
              <a:buNone/>
              <a:defRPr>
                <a:latin typeface="Comfortaa"/>
                <a:ea typeface="Comfortaa"/>
                <a:cs typeface="Comfortaa"/>
                <a:sym typeface="Comfortaa"/>
              </a:defRPr>
            </a:lvl8pPr>
            <a:lvl9pPr lvl="8">
              <a:spcBef>
                <a:spcPts val="0"/>
              </a:spcBef>
              <a:spcAft>
                <a:spcPts val="0"/>
              </a:spcAft>
              <a:buSzPts val="1400"/>
              <a:buFont typeface="Comfortaa"/>
              <a:buNone/>
              <a:defRPr>
                <a:latin typeface="Comfortaa"/>
                <a:ea typeface="Comfortaa"/>
                <a:cs typeface="Comfortaa"/>
                <a:sym typeface="Comfortaa"/>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omfortaa"/>
              <a:buNone/>
              <a:defRPr i="0" sz="4400" u="none" cap="none" strike="noStrike">
                <a:solidFill>
                  <a:schemeClr val="dk1"/>
                </a:solidFill>
                <a:latin typeface="Comfortaa"/>
                <a:ea typeface="Comfortaa"/>
                <a:cs typeface="Comfortaa"/>
                <a:sym typeface="Comforta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Comfortaa"/>
              <a:buChar char="•"/>
              <a:defRPr i="0" sz="3200" u="none" cap="none" strike="noStrike">
                <a:solidFill>
                  <a:schemeClr val="dk1"/>
                </a:solidFill>
                <a:latin typeface="Comfortaa"/>
                <a:ea typeface="Comfortaa"/>
                <a:cs typeface="Comfortaa"/>
                <a:sym typeface="Comfortaa"/>
              </a:defRPr>
            </a:lvl1pPr>
            <a:lvl2pPr indent="-406400" lvl="1" marL="914400" marR="0" rtl="0" algn="l">
              <a:spcBef>
                <a:spcPts val="560"/>
              </a:spcBef>
              <a:spcAft>
                <a:spcPts val="0"/>
              </a:spcAft>
              <a:buClr>
                <a:schemeClr val="dk1"/>
              </a:buClr>
              <a:buSzPts val="2800"/>
              <a:buFont typeface="Comfortaa"/>
              <a:buChar char="–"/>
              <a:defRPr i="0" sz="2800" u="none" cap="none" strike="noStrike">
                <a:solidFill>
                  <a:schemeClr val="dk1"/>
                </a:solidFill>
                <a:latin typeface="Comfortaa"/>
                <a:ea typeface="Comfortaa"/>
                <a:cs typeface="Comfortaa"/>
                <a:sym typeface="Comfortaa"/>
              </a:defRPr>
            </a:lvl2pPr>
            <a:lvl3pPr indent="-381000" lvl="2" marL="1371600" marR="0" rtl="0" algn="l">
              <a:spcBef>
                <a:spcPts val="480"/>
              </a:spcBef>
              <a:spcAft>
                <a:spcPts val="0"/>
              </a:spcAft>
              <a:buClr>
                <a:schemeClr val="dk1"/>
              </a:buClr>
              <a:buSzPts val="2400"/>
              <a:buFont typeface="Comfortaa"/>
              <a:buChar char="•"/>
              <a:defRPr i="0" sz="2400" u="none" cap="none" strike="noStrike">
                <a:solidFill>
                  <a:schemeClr val="dk1"/>
                </a:solidFill>
                <a:latin typeface="Comfortaa"/>
                <a:ea typeface="Comfortaa"/>
                <a:cs typeface="Comfortaa"/>
                <a:sym typeface="Comfortaa"/>
              </a:defRPr>
            </a:lvl3pPr>
            <a:lvl4pPr indent="-355600" lvl="3" marL="1828800" marR="0" rtl="0" algn="l">
              <a:spcBef>
                <a:spcPts val="400"/>
              </a:spcBef>
              <a:spcAft>
                <a:spcPts val="0"/>
              </a:spcAft>
              <a:buClr>
                <a:schemeClr val="dk1"/>
              </a:buClr>
              <a:buSzPts val="2000"/>
              <a:buFont typeface="Comfortaa"/>
              <a:buChar char="–"/>
              <a:defRPr i="0" sz="2000" u="none" cap="none" strike="noStrike">
                <a:solidFill>
                  <a:schemeClr val="dk1"/>
                </a:solidFill>
                <a:latin typeface="Comfortaa"/>
                <a:ea typeface="Comfortaa"/>
                <a:cs typeface="Comfortaa"/>
                <a:sym typeface="Comfortaa"/>
              </a:defRPr>
            </a:lvl4pPr>
            <a:lvl5pPr indent="-355600" lvl="4" marL="2286000" marR="0" rtl="0" algn="l">
              <a:spcBef>
                <a:spcPts val="400"/>
              </a:spcBef>
              <a:spcAft>
                <a:spcPts val="0"/>
              </a:spcAft>
              <a:buClr>
                <a:schemeClr val="dk1"/>
              </a:buClr>
              <a:buSzPts val="2000"/>
              <a:buFont typeface="Comfortaa"/>
              <a:buChar char="»"/>
              <a:defRPr i="0" sz="2000" u="none" cap="none" strike="noStrike">
                <a:solidFill>
                  <a:schemeClr val="dk1"/>
                </a:solidFill>
                <a:latin typeface="Comfortaa"/>
                <a:ea typeface="Comfortaa"/>
                <a:cs typeface="Comfortaa"/>
                <a:sym typeface="Comfortaa"/>
              </a:defRPr>
            </a:lvl5pPr>
            <a:lvl6pPr indent="-355600" lvl="5" marL="2743200" marR="0" rtl="0" algn="l">
              <a:spcBef>
                <a:spcPts val="400"/>
              </a:spcBef>
              <a:spcAft>
                <a:spcPts val="0"/>
              </a:spcAft>
              <a:buClr>
                <a:schemeClr val="dk1"/>
              </a:buClr>
              <a:buSzPts val="2000"/>
              <a:buFont typeface="Comfortaa"/>
              <a:buChar char="•"/>
              <a:defRPr i="0" sz="2000" u="none" cap="none" strike="noStrike">
                <a:solidFill>
                  <a:schemeClr val="dk1"/>
                </a:solidFill>
                <a:latin typeface="Comfortaa"/>
                <a:ea typeface="Comfortaa"/>
                <a:cs typeface="Comfortaa"/>
                <a:sym typeface="Comfortaa"/>
              </a:defRPr>
            </a:lvl6pPr>
            <a:lvl7pPr indent="-355600" lvl="6" marL="3200400" marR="0" rtl="0" algn="l">
              <a:spcBef>
                <a:spcPts val="400"/>
              </a:spcBef>
              <a:spcAft>
                <a:spcPts val="0"/>
              </a:spcAft>
              <a:buClr>
                <a:schemeClr val="dk1"/>
              </a:buClr>
              <a:buSzPts val="2000"/>
              <a:buFont typeface="Comfortaa"/>
              <a:buChar char="•"/>
              <a:defRPr i="0" sz="2000" u="none" cap="none" strike="noStrike">
                <a:solidFill>
                  <a:schemeClr val="dk1"/>
                </a:solidFill>
                <a:latin typeface="Comfortaa"/>
                <a:ea typeface="Comfortaa"/>
                <a:cs typeface="Comfortaa"/>
                <a:sym typeface="Comfortaa"/>
              </a:defRPr>
            </a:lvl7pPr>
            <a:lvl8pPr indent="-355600" lvl="7" marL="3657600" marR="0" rtl="0" algn="l">
              <a:spcBef>
                <a:spcPts val="400"/>
              </a:spcBef>
              <a:spcAft>
                <a:spcPts val="0"/>
              </a:spcAft>
              <a:buClr>
                <a:schemeClr val="dk1"/>
              </a:buClr>
              <a:buSzPts val="2000"/>
              <a:buFont typeface="Comfortaa"/>
              <a:buChar char="•"/>
              <a:defRPr i="0" sz="2000" u="none" cap="none" strike="noStrike">
                <a:solidFill>
                  <a:schemeClr val="dk1"/>
                </a:solidFill>
                <a:latin typeface="Comfortaa"/>
                <a:ea typeface="Comfortaa"/>
                <a:cs typeface="Comfortaa"/>
                <a:sym typeface="Comfortaa"/>
              </a:defRPr>
            </a:lvl8pPr>
            <a:lvl9pPr indent="-355600" lvl="8" marL="4114800" marR="0" rtl="0" algn="l">
              <a:spcBef>
                <a:spcPts val="400"/>
              </a:spcBef>
              <a:spcAft>
                <a:spcPts val="0"/>
              </a:spcAft>
              <a:buClr>
                <a:schemeClr val="dk1"/>
              </a:buClr>
              <a:buSzPts val="2000"/>
              <a:buFont typeface="Comfortaa"/>
              <a:buChar char="•"/>
              <a:defRPr i="0" sz="2000" u="none" cap="none" strike="noStrike">
                <a:solidFill>
                  <a:schemeClr val="dk1"/>
                </a:solidFill>
                <a:latin typeface="Comfortaa"/>
                <a:ea typeface="Comfortaa"/>
                <a:cs typeface="Comfortaa"/>
                <a:sym typeface="Comfortaa"/>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5.png"/><Relationship Id="rId4" Type="http://schemas.openxmlformats.org/officeDocument/2006/relationships/image" Target="../media/image28.jpg"/><Relationship Id="rId5" Type="http://schemas.openxmlformats.org/officeDocument/2006/relationships/image" Target="../media/image2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5.png"/><Relationship Id="rId4" Type="http://schemas.openxmlformats.org/officeDocument/2006/relationships/hyperlink" Target="https://shop.square1art.com/Shop/artwork/Search" TargetMode="External"/><Relationship Id="rId5" Type="http://schemas.openxmlformats.org/officeDocument/2006/relationships/image" Target="../media/image2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5.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5.png"/><Relationship Id="rId4" Type="http://schemas.openxmlformats.org/officeDocument/2006/relationships/image" Target="../media/image21.png"/><Relationship Id="rId11" Type="http://schemas.openxmlformats.org/officeDocument/2006/relationships/image" Target="../media/image15.png"/><Relationship Id="rId10" Type="http://schemas.openxmlformats.org/officeDocument/2006/relationships/image" Target="../media/image19.png"/><Relationship Id="rId9"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18.png"/><Relationship Id="rId7" Type="http://schemas.openxmlformats.org/officeDocument/2006/relationships/image" Target="../media/image10.png"/><Relationship Id="rId8"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5.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6.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13.png"/><Relationship Id="rId7" Type="http://schemas.openxmlformats.org/officeDocument/2006/relationships/image" Target="../media/image2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5.png"/><Relationship Id="rId4" Type="http://schemas.openxmlformats.org/officeDocument/2006/relationships/hyperlink" Target="https://www.signupgenius.com/go/10C0A49AFAD28A6FFCF8-52259643-pbes" TargetMode="External"/><Relationship Id="rId5"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5.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6.png"/><Relationship Id="rId4" Type="http://schemas.openxmlformats.org/officeDocument/2006/relationships/image" Target="../media/image17.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5.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grpSp>
        <p:nvGrpSpPr>
          <p:cNvPr id="84" name="Google Shape;84;p13"/>
          <p:cNvGrpSpPr/>
          <p:nvPr/>
        </p:nvGrpSpPr>
        <p:grpSpPr>
          <a:xfrm>
            <a:off x="8101000" y="3747188"/>
            <a:ext cx="8994600" cy="4330800"/>
            <a:chOff x="-1" y="133359"/>
            <a:chExt cx="11992800" cy="5774400"/>
          </a:xfrm>
        </p:grpSpPr>
        <p:sp>
          <p:nvSpPr>
            <p:cNvPr id="85" name="Google Shape;85;p13"/>
            <p:cNvSpPr txBox="1"/>
            <p:nvPr/>
          </p:nvSpPr>
          <p:spPr>
            <a:xfrm>
              <a:off x="-1" y="133359"/>
              <a:ext cx="11992800" cy="577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i="0" lang="en-US" sz="12000" u="none" cap="none" strike="noStrike">
                  <a:solidFill>
                    <a:srgbClr val="000000"/>
                  </a:solidFill>
                  <a:latin typeface="Comfortaa"/>
                  <a:ea typeface="Comfortaa"/>
                  <a:cs typeface="Comfortaa"/>
                  <a:sym typeface="Comfortaa"/>
                </a:rPr>
                <a:t>PTO </a:t>
              </a:r>
              <a:endParaRPr sz="12000">
                <a:latin typeface="Comfortaa"/>
                <a:ea typeface="Comfortaa"/>
                <a:cs typeface="Comfortaa"/>
                <a:sym typeface="Comfortaa"/>
              </a:endParaRPr>
            </a:p>
            <a:p>
              <a:pPr indent="0" lvl="0" marL="0" marR="0" rtl="0" algn="l">
                <a:lnSpc>
                  <a:spcPct val="100000"/>
                </a:lnSpc>
                <a:spcBef>
                  <a:spcPts val="0"/>
                </a:spcBef>
                <a:spcAft>
                  <a:spcPts val="0"/>
                </a:spcAft>
                <a:buNone/>
              </a:pPr>
              <a:r>
                <a:t/>
              </a:r>
              <a:endParaRPr sz="5000">
                <a:latin typeface="Comfortaa"/>
                <a:ea typeface="Comfortaa"/>
                <a:cs typeface="Comfortaa"/>
                <a:sym typeface="Comfortaa"/>
              </a:endParaRPr>
            </a:p>
            <a:p>
              <a:pPr indent="0" lvl="0" marL="0" marR="0" rtl="0" algn="l">
                <a:lnSpc>
                  <a:spcPct val="100000"/>
                </a:lnSpc>
                <a:spcBef>
                  <a:spcPts val="0"/>
                </a:spcBef>
                <a:spcAft>
                  <a:spcPts val="0"/>
                </a:spcAft>
                <a:buNone/>
              </a:pPr>
              <a:r>
                <a:rPr i="0" lang="en-US" sz="12000" u="none" cap="none" strike="noStrike">
                  <a:solidFill>
                    <a:srgbClr val="000000"/>
                  </a:solidFill>
                  <a:latin typeface="Comfortaa"/>
                  <a:ea typeface="Comfortaa"/>
                  <a:cs typeface="Comfortaa"/>
                  <a:sym typeface="Comfortaa"/>
                </a:rPr>
                <a:t>MEETING</a:t>
              </a:r>
              <a:endParaRPr>
                <a:latin typeface="Comfortaa"/>
                <a:ea typeface="Comfortaa"/>
                <a:cs typeface="Comfortaa"/>
                <a:sym typeface="Comfortaa"/>
              </a:endParaRPr>
            </a:p>
          </p:txBody>
        </p:sp>
        <p:sp>
          <p:nvSpPr>
            <p:cNvPr id="86" name="Google Shape;86;p13"/>
            <p:cNvSpPr/>
            <p:nvPr/>
          </p:nvSpPr>
          <p:spPr>
            <a:xfrm>
              <a:off x="0" y="2720629"/>
              <a:ext cx="8116959" cy="599872"/>
            </a:xfrm>
            <a:custGeom>
              <a:rect b="b" l="l" r="r" t="t"/>
              <a:pathLst>
                <a:path extrusionOk="0" h="599872" w="8116959">
                  <a:moveTo>
                    <a:pt x="0" y="0"/>
                  </a:moveTo>
                  <a:lnTo>
                    <a:pt x="8116959" y="0"/>
                  </a:lnTo>
                  <a:lnTo>
                    <a:pt x="8116959" y="599872"/>
                  </a:lnTo>
                  <a:lnTo>
                    <a:pt x="0" y="599872"/>
                  </a:lnTo>
                  <a:lnTo>
                    <a:pt x="0" y="0"/>
                  </a:lnTo>
                  <a:close/>
                </a:path>
              </a:pathLst>
            </a:custGeom>
            <a:blipFill rotWithShape="1">
              <a:blip r:embed="rId3">
                <a:alphaModFix/>
              </a:blip>
              <a:stretch>
                <a:fillRect b="-1042591" l="-170" r="-7086" t="-308576"/>
              </a:stretch>
            </a:blipFill>
            <a:ln>
              <a:noFill/>
            </a:ln>
          </p:spPr>
        </p:sp>
      </p:grpSp>
      <p:sp>
        <p:nvSpPr>
          <p:cNvPr id="87" name="Google Shape;87;p13"/>
          <p:cNvSpPr/>
          <p:nvPr/>
        </p:nvSpPr>
        <p:spPr>
          <a:xfrm>
            <a:off x="748142" y="1028700"/>
            <a:ext cx="5509849" cy="4996219"/>
          </a:xfrm>
          <a:custGeom>
            <a:rect b="b" l="l" r="r" t="t"/>
            <a:pathLst>
              <a:path extrusionOk="0" h="4996219" w="5509849">
                <a:moveTo>
                  <a:pt x="0" y="0"/>
                </a:moveTo>
                <a:lnTo>
                  <a:pt x="5509849" y="0"/>
                </a:lnTo>
                <a:lnTo>
                  <a:pt x="5509849" y="4996219"/>
                </a:lnTo>
                <a:lnTo>
                  <a:pt x="0" y="4996219"/>
                </a:lnTo>
                <a:lnTo>
                  <a:pt x="0" y="0"/>
                </a:lnTo>
                <a:close/>
              </a:path>
            </a:pathLst>
          </a:custGeom>
          <a:blipFill rotWithShape="1">
            <a:blip r:embed="rId4">
              <a:alphaModFix/>
            </a:blip>
            <a:stretch>
              <a:fillRect b="0" l="0" r="0" t="0"/>
            </a:stretch>
          </a:blipFill>
          <a:ln>
            <a:noFill/>
          </a:ln>
        </p:spPr>
      </p:sp>
      <p:sp>
        <p:nvSpPr>
          <p:cNvPr id="88" name="Google Shape;88;p13"/>
          <p:cNvSpPr txBox="1"/>
          <p:nvPr/>
        </p:nvSpPr>
        <p:spPr>
          <a:xfrm>
            <a:off x="7529177" y="8839281"/>
            <a:ext cx="8994600" cy="769500"/>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lang="en-US" sz="5000">
                <a:latin typeface="Comfortaa"/>
                <a:ea typeface="Comfortaa"/>
                <a:cs typeface="Comfortaa"/>
                <a:sym typeface="Comfortaa"/>
              </a:rPr>
              <a:t>November 20</a:t>
            </a:r>
            <a:r>
              <a:rPr i="0" lang="en-US" sz="5000" u="none" cap="none" strike="noStrike">
                <a:solidFill>
                  <a:srgbClr val="000000"/>
                </a:solidFill>
                <a:latin typeface="Comfortaa"/>
                <a:ea typeface="Comfortaa"/>
                <a:cs typeface="Comfortaa"/>
                <a:sym typeface="Comfortaa"/>
              </a:rPr>
              <a:t>, 2024</a:t>
            </a:r>
            <a:endParaRPr sz="5000">
              <a:latin typeface="Comfortaa"/>
              <a:ea typeface="Comfortaa"/>
              <a:cs typeface="Comfortaa"/>
              <a:sym typeface="Comfortaa"/>
            </a:endParaRPr>
          </a:p>
        </p:txBody>
      </p:sp>
      <p:grpSp>
        <p:nvGrpSpPr>
          <p:cNvPr id="89" name="Google Shape;89;p13"/>
          <p:cNvGrpSpPr/>
          <p:nvPr/>
        </p:nvGrpSpPr>
        <p:grpSpPr>
          <a:xfrm>
            <a:off x="6793694" y="1092994"/>
            <a:ext cx="10465650" cy="1892903"/>
            <a:chOff x="0" y="85725"/>
            <a:chExt cx="13954200" cy="2523870"/>
          </a:xfrm>
        </p:grpSpPr>
        <p:sp>
          <p:nvSpPr>
            <p:cNvPr id="90" name="Google Shape;90;p13"/>
            <p:cNvSpPr txBox="1"/>
            <p:nvPr/>
          </p:nvSpPr>
          <p:spPr>
            <a:xfrm>
              <a:off x="0" y="85725"/>
              <a:ext cx="13954200" cy="2334600"/>
            </a:xfrm>
            <a:prstGeom prst="rect">
              <a:avLst/>
            </a:prstGeom>
            <a:noFill/>
            <a:ln>
              <a:noFill/>
            </a:ln>
          </p:spPr>
          <p:txBody>
            <a:bodyPr anchorCtr="0" anchor="t" bIns="0" lIns="0" spcFirstLastPara="1" rIns="0" wrap="square" tIns="0">
              <a:spAutoFit/>
            </a:bodyPr>
            <a:lstStyle/>
            <a:p>
              <a:pPr indent="0" lvl="0" marL="0" marR="0" rtl="0" algn="ctr">
                <a:lnSpc>
                  <a:spcPct val="79000"/>
                </a:lnSpc>
                <a:spcBef>
                  <a:spcPts val="0"/>
                </a:spcBef>
                <a:spcAft>
                  <a:spcPts val="0"/>
                </a:spcAft>
                <a:buNone/>
              </a:pPr>
              <a:r>
                <a:rPr i="0" lang="en-US" sz="7200" u="none" cap="none" strike="noStrike">
                  <a:solidFill>
                    <a:srgbClr val="000000"/>
                  </a:solidFill>
                  <a:latin typeface="Comfortaa"/>
                  <a:ea typeface="Comfortaa"/>
                  <a:cs typeface="Comfortaa"/>
                  <a:sym typeface="Comfortaa"/>
                </a:rPr>
                <a:t> Piney Branch Elementary</a:t>
              </a:r>
              <a:endParaRPr>
                <a:latin typeface="Comfortaa"/>
                <a:ea typeface="Comfortaa"/>
                <a:cs typeface="Comfortaa"/>
                <a:sym typeface="Comfortaa"/>
              </a:endParaRPr>
            </a:p>
          </p:txBody>
        </p:sp>
        <p:sp>
          <p:nvSpPr>
            <p:cNvPr id="91" name="Google Shape;91;p13"/>
            <p:cNvSpPr txBox="1"/>
            <p:nvPr/>
          </p:nvSpPr>
          <p:spPr>
            <a:xfrm>
              <a:off x="366855" y="2191765"/>
              <a:ext cx="13220431" cy="417830"/>
            </a:xfrm>
            <a:prstGeom prst="rect">
              <a:avLst/>
            </a:prstGeom>
            <a:noFill/>
            <a:ln>
              <a:noFill/>
            </a:ln>
          </p:spPr>
          <p:txBody>
            <a:bodyPr anchorCtr="0" anchor="t" bIns="0" lIns="0" spcFirstLastPara="1" rIns="0" wrap="square" tIns="0">
              <a:spAutoFit/>
            </a:bodyPr>
            <a:lstStyle/>
            <a:p>
              <a:pPr indent="0" lvl="0" marL="0" marR="0" rtl="0" algn="ctr">
                <a:lnSpc>
                  <a:spcPct val="15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2"/>
          <p:cNvSpPr txBox="1"/>
          <p:nvPr/>
        </p:nvSpPr>
        <p:spPr>
          <a:xfrm>
            <a:off x="13603019" y="3356332"/>
            <a:ext cx="3397200" cy="277200"/>
          </a:xfrm>
          <a:prstGeom prst="rect">
            <a:avLst/>
          </a:prstGeom>
          <a:noFill/>
          <a:ln>
            <a:noFill/>
          </a:ln>
        </p:spPr>
        <p:txBody>
          <a:bodyPr anchorCtr="0" anchor="t" bIns="0" lIns="0" spcFirstLastPara="1" rIns="0" wrap="square" tIns="0">
            <a:spAutoFit/>
          </a:bodyPr>
          <a:lstStyle/>
          <a:p>
            <a:pPr indent="0" lvl="0" marL="0" marR="0" rtl="0" algn="l">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95" name="Google Shape;195;p22"/>
          <p:cNvSpPr/>
          <p:nvPr/>
        </p:nvSpPr>
        <p:spPr>
          <a:xfrm rot="10800000">
            <a:off x="11023760" y="0"/>
            <a:ext cx="11018254" cy="11027613"/>
          </a:xfrm>
          <a:custGeom>
            <a:rect b="b" l="l" r="r" t="t"/>
            <a:pathLst>
              <a:path extrusionOk="0" h="11027613" w="11018254">
                <a:moveTo>
                  <a:pt x="0" y="0"/>
                </a:moveTo>
                <a:lnTo>
                  <a:pt x="11018254" y="0"/>
                </a:lnTo>
                <a:lnTo>
                  <a:pt x="11018254" y="11027613"/>
                </a:lnTo>
                <a:lnTo>
                  <a:pt x="0" y="11027613"/>
                </a:lnTo>
                <a:lnTo>
                  <a:pt x="0" y="0"/>
                </a:lnTo>
                <a:close/>
              </a:path>
            </a:pathLst>
          </a:custGeom>
          <a:blipFill rotWithShape="1">
            <a:blip r:embed="rId3">
              <a:alphaModFix/>
            </a:blip>
            <a:stretch>
              <a:fillRect b="0" l="-49" r="-29" t="0"/>
            </a:stretch>
          </a:blipFill>
          <a:ln>
            <a:noFill/>
          </a:ln>
        </p:spPr>
      </p:sp>
      <p:sp>
        <p:nvSpPr>
          <p:cNvPr id="196" name="Google Shape;196;p22"/>
          <p:cNvSpPr txBox="1"/>
          <p:nvPr/>
        </p:nvSpPr>
        <p:spPr>
          <a:xfrm>
            <a:off x="5599575" y="418950"/>
            <a:ext cx="11433000" cy="923400"/>
          </a:xfrm>
          <a:prstGeom prst="rect">
            <a:avLst/>
          </a:prstGeom>
          <a:noFill/>
          <a:ln>
            <a:noFill/>
          </a:ln>
        </p:spPr>
        <p:txBody>
          <a:bodyPr anchorCtr="0" anchor="t" bIns="0" lIns="0" spcFirstLastPara="1" rIns="0" wrap="square" tIns="0">
            <a:spAutoFit/>
          </a:bodyPr>
          <a:lstStyle/>
          <a:p>
            <a:pPr indent="0" lvl="0" marL="0" marR="0" rtl="0" algn="ctr">
              <a:lnSpc>
                <a:spcPct val="110016"/>
              </a:lnSpc>
              <a:spcBef>
                <a:spcPts val="0"/>
              </a:spcBef>
              <a:spcAft>
                <a:spcPts val="0"/>
              </a:spcAft>
              <a:buNone/>
            </a:pPr>
            <a:r>
              <a:rPr lang="en-US" sz="6000">
                <a:latin typeface="Comfortaa"/>
                <a:ea typeface="Comfortaa"/>
                <a:cs typeface="Comfortaa"/>
                <a:sym typeface="Comfortaa"/>
              </a:rPr>
              <a:t>October</a:t>
            </a:r>
            <a:r>
              <a:rPr lang="en-US" sz="6000">
                <a:latin typeface="Comfortaa"/>
                <a:ea typeface="Comfortaa"/>
                <a:cs typeface="Comfortaa"/>
                <a:sym typeface="Comfortaa"/>
              </a:rPr>
              <a:t> Meeting Minutes</a:t>
            </a:r>
            <a:endParaRPr sz="6000">
              <a:latin typeface="Comfortaa"/>
              <a:ea typeface="Comfortaa"/>
              <a:cs typeface="Comfortaa"/>
              <a:sym typeface="Comfortaa"/>
            </a:endParaRPr>
          </a:p>
        </p:txBody>
      </p:sp>
      <p:sp>
        <p:nvSpPr>
          <p:cNvPr id="197" name="Google Shape;197;p22"/>
          <p:cNvSpPr txBox="1"/>
          <p:nvPr/>
        </p:nvSpPr>
        <p:spPr>
          <a:xfrm>
            <a:off x="1048425" y="1638375"/>
            <a:ext cx="20535300" cy="7388400"/>
          </a:xfrm>
          <a:prstGeom prst="rect">
            <a:avLst/>
          </a:prstGeom>
          <a:noFill/>
          <a:ln>
            <a:noFill/>
          </a:ln>
        </p:spPr>
        <p:txBody>
          <a:bodyPr anchorCtr="0" anchor="t" bIns="0" lIns="0" spcFirstLastPara="1" rIns="0" wrap="square" tIns="0">
            <a:spAutoFit/>
          </a:bodyPr>
          <a:lstStyle/>
          <a:p>
            <a:pPr indent="-387350" lvl="0" marL="457200" rtl="0" algn="l">
              <a:lnSpc>
                <a:spcPct val="140000"/>
              </a:lnSpc>
              <a:spcBef>
                <a:spcPts val="0"/>
              </a:spcBef>
              <a:spcAft>
                <a:spcPts val="0"/>
              </a:spcAft>
              <a:buClr>
                <a:schemeClr val="dk1"/>
              </a:buClr>
              <a:buSzPts val="2500"/>
              <a:buFont typeface="Comfortaa"/>
              <a:buChar char="-"/>
            </a:pPr>
            <a:r>
              <a:rPr lang="en-US" sz="2500">
                <a:solidFill>
                  <a:schemeClr val="dk1"/>
                </a:solidFill>
                <a:latin typeface="Comfortaa"/>
                <a:ea typeface="Comfortaa"/>
                <a:cs typeface="Comfortaa"/>
                <a:sym typeface="Comfortaa"/>
              </a:rPr>
              <a:t>Committee Updates </a:t>
            </a:r>
            <a:endParaRPr sz="2500">
              <a:solidFill>
                <a:schemeClr val="dk1"/>
              </a:solidFill>
              <a:latin typeface="Comfortaa"/>
              <a:ea typeface="Comfortaa"/>
              <a:cs typeface="Comfortaa"/>
              <a:sym typeface="Comfortaa"/>
            </a:endParaRPr>
          </a:p>
          <a:p>
            <a:pPr indent="-387350" lvl="0" marL="457200" rtl="0" algn="l">
              <a:lnSpc>
                <a:spcPct val="140000"/>
              </a:lnSpc>
              <a:spcBef>
                <a:spcPts val="0"/>
              </a:spcBef>
              <a:spcAft>
                <a:spcPts val="0"/>
              </a:spcAft>
              <a:buClr>
                <a:schemeClr val="dk1"/>
              </a:buClr>
              <a:buSzPts val="2500"/>
              <a:buFont typeface="Comfortaa"/>
              <a:buChar char="-"/>
            </a:pPr>
            <a:r>
              <a:rPr lang="en-US" sz="2500">
                <a:solidFill>
                  <a:schemeClr val="dk1"/>
                </a:solidFill>
                <a:latin typeface="Comfortaa"/>
                <a:ea typeface="Comfortaa"/>
                <a:cs typeface="Comfortaa"/>
                <a:sym typeface="Comfortaa"/>
              </a:rPr>
              <a:t>Volunteer to Chair the Event: Jamie Whitaker </a:t>
            </a:r>
            <a:endParaRPr sz="2500">
              <a:solidFill>
                <a:schemeClr val="dk1"/>
              </a:solidFill>
              <a:latin typeface="Comfortaa"/>
              <a:ea typeface="Comfortaa"/>
              <a:cs typeface="Comfortaa"/>
              <a:sym typeface="Comfortaa"/>
            </a:endParaRPr>
          </a:p>
          <a:p>
            <a:pPr indent="-387350" lvl="0" marL="457200" rtl="0" algn="l">
              <a:lnSpc>
                <a:spcPct val="140000"/>
              </a:lnSpc>
              <a:spcBef>
                <a:spcPts val="0"/>
              </a:spcBef>
              <a:spcAft>
                <a:spcPts val="0"/>
              </a:spcAft>
              <a:buClr>
                <a:schemeClr val="dk1"/>
              </a:buClr>
              <a:buSzPts val="2500"/>
              <a:buFont typeface="Comfortaa"/>
              <a:buChar char="-"/>
            </a:pPr>
            <a:r>
              <a:rPr lang="en-US" sz="2500">
                <a:solidFill>
                  <a:schemeClr val="dk1"/>
                </a:solidFill>
                <a:latin typeface="Comfortaa"/>
                <a:ea typeface="Comfortaa"/>
                <a:cs typeface="Comfortaa"/>
                <a:sym typeface="Comfortaa"/>
              </a:rPr>
              <a:t>Sign up genius </a:t>
            </a:r>
            <a:endParaRPr sz="2500">
              <a:solidFill>
                <a:schemeClr val="dk1"/>
              </a:solidFill>
              <a:latin typeface="Comfortaa"/>
              <a:ea typeface="Comfortaa"/>
              <a:cs typeface="Comfortaa"/>
              <a:sym typeface="Comfortaa"/>
            </a:endParaRPr>
          </a:p>
          <a:p>
            <a:pPr indent="-387350" lvl="0" marL="457200" rtl="0" algn="l">
              <a:lnSpc>
                <a:spcPct val="140000"/>
              </a:lnSpc>
              <a:spcBef>
                <a:spcPts val="0"/>
              </a:spcBef>
              <a:spcAft>
                <a:spcPts val="0"/>
              </a:spcAft>
              <a:buClr>
                <a:schemeClr val="dk1"/>
              </a:buClr>
              <a:buSzPts val="2500"/>
              <a:buFont typeface="Comfortaa"/>
              <a:buChar char="-"/>
            </a:pPr>
            <a:r>
              <a:rPr lang="en-US" sz="2500">
                <a:solidFill>
                  <a:schemeClr val="dk1"/>
                </a:solidFill>
                <a:latin typeface="Comfortaa"/>
                <a:ea typeface="Comfortaa"/>
                <a:cs typeface="Comfortaa"/>
                <a:sym typeface="Comfortaa"/>
              </a:rPr>
              <a:t>Will need to develop a theme </a:t>
            </a:r>
            <a:endParaRPr sz="2500">
              <a:solidFill>
                <a:schemeClr val="dk1"/>
              </a:solidFill>
              <a:latin typeface="Comfortaa"/>
              <a:ea typeface="Comfortaa"/>
              <a:cs typeface="Comfortaa"/>
              <a:sym typeface="Comfortaa"/>
            </a:endParaRPr>
          </a:p>
          <a:p>
            <a:pPr indent="-387350" lvl="0" marL="457200" rtl="0" algn="l">
              <a:lnSpc>
                <a:spcPct val="140000"/>
              </a:lnSpc>
              <a:spcBef>
                <a:spcPts val="0"/>
              </a:spcBef>
              <a:spcAft>
                <a:spcPts val="0"/>
              </a:spcAft>
              <a:buClr>
                <a:schemeClr val="dk1"/>
              </a:buClr>
              <a:buSzPts val="2500"/>
              <a:buFont typeface="Comfortaa"/>
              <a:buChar char="-"/>
            </a:pPr>
            <a:r>
              <a:rPr lang="en-US" sz="2500">
                <a:solidFill>
                  <a:schemeClr val="dk1"/>
                </a:solidFill>
                <a:latin typeface="Comfortaa"/>
                <a:ea typeface="Comfortaa"/>
                <a:cs typeface="Comfortaa"/>
                <a:sym typeface="Comfortaa"/>
              </a:rPr>
              <a:t>Organizing it and promoting it, ticket sales. </a:t>
            </a:r>
            <a:endParaRPr sz="2500">
              <a:solidFill>
                <a:schemeClr val="dk1"/>
              </a:solidFill>
              <a:latin typeface="Comfortaa"/>
              <a:ea typeface="Comfortaa"/>
              <a:cs typeface="Comfortaa"/>
              <a:sym typeface="Comfortaa"/>
            </a:endParaRPr>
          </a:p>
          <a:p>
            <a:pPr indent="-387350" lvl="0" marL="457200" rtl="0" algn="l">
              <a:lnSpc>
                <a:spcPct val="140000"/>
              </a:lnSpc>
              <a:spcBef>
                <a:spcPts val="0"/>
              </a:spcBef>
              <a:spcAft>
                <a:spcPts val="0"/>
              </a:spcAft>
              <a:buClr>
                <a:schemeClr val="dk1"/>
              </a:buClr>
              <a:buSzPts val="2500"/>
              <a:buFont typeface="Comfortaa"/>
              <a:buChar char="-"/>
            </a:pPr>
            <a:r>
              <a:rPr lang="en-US" sz="2500">
                <a:solidFill>
                  <a:schemeClr val="dk1"/>
                </a:solidFill>
                <a:latin typeface="Comfortaa"/>
                <a:ea typeface="Comfortaa"/>
                <a:cs typeface="Comfortaa"/>
                <a:sym typeface="Comfortaa"/>
              </a:rPr>
              <a:t>We usually sell out of these tickets </a:t>
            </a:r>
            <a:endParaRPr sz="2500">
              <a:solidFill>
                <a:schemeClr val="dk1"/>
              </a:solidFill>
              <a:latin typeface="Comfortaa"/>
              <a:ea typeface="Comfortaa"/>
              <a:cs typeface="Comfortaa"/>
              <a:sym typeface="Comfortaa"/>
            </a:endParaRPr>
          </a:p>
          <a:p>
            <a:pPr indent="-387350" lvl="0" marL="457200" rtl="0" algn="l">
              <a:lnSpc>
                <a:spcPct val="140000"/>
              </a:lnSpc>
              <a:spcBef>
                <a:spcPts val="0"/>
              </a:spcBef>
              <a:spcAft>
                <a:spcPts val="0"/>
              </a:spcAft>
              <a:buClr>
                <a:schemeClr val="dk1"/>
              </a:buClr>
              <a:buSzPts val="2500"/>
              <a:buFont typeface="Comfortaa"/>
              <a:buChar char="-"/>
            </a:pPr>
            <a:r>
              <a:rPr lang="en-US" sz="2500">
                <a:solidFill>
                  <a:schemeClr val="dk1"/>
                </a:solidFill>
                <a:latin typeface="Comfortaa"/>
                <a:ea typeface="Comfortaa"/>
                <a:cs typeface="Comfortaa"/>
                <a:sym typeface="Comfortaa"/>
              </a:rPr>
              <a:t>We do have a fire code to adhere to so there will be a maximum number of tickets sold. </a:t>
            </a:r>
            <a:endParaRPr sz="2500">
              <a:solidFill>
                <a:schemeClr val="dk1"/>
              </a:solidFill>
              <a:latin typeface="Comfortaa"/>
              <a:ea typeface="Comfortaa"/>
              <a:cs typeface="Comfortaa"/>
              <a:sym typeface="Comfortaa"/>
            </a:endParaRPr>
          </a:p>
          <a:p>
            <a:pPr indent="-387350" lvl="0" marL="457200" rtl="0" algn="l">
              <a:lnSpc>
                <a:spcPct val="140000"/>
              </a:lnSpc>
              <a:spcBef>
                <a:spcPts val="0"/>
              </a:spcBef>
              <a:spcAft>
                <a:spcPts val="0"/>
              </a:spcAft>
              <a:buClr>
                <a:schemeClr val="dk1"/>
              </a:buClr>
              <a:buSzPts val="2500"/>
              <a:buFont typeface="Comfortaa"/>
              <a:buChar char="-"/>
            </a:pPr>
            <a:r>
              <a:rPr lang="en-US" sz="2500">
                <a:solidFill>
                  <a:schemeClr val="dk1"/>
                </a:solidFill>
                <a:latin typeface="Comfortaa"/>
                <a:ea typeface="Comfortaa"/>
                <a:cs typeface="Comfortaa"/>
                <a:sym typeface="Comfortaa"/>
              </a:rPr>
              <a:t>Watch DOGS </a:t>
            </a:r>
            <a:endParaRPr sz="2500">
              <a:solidFill>
                <a:schemeClr val="dk1"/>
              </a:solidFill>
              <a:latin typeface="Comfortaa"/>
              <a:ea typeface="Comfortaa"/>
              <a:cs typeface="Comfortaa"/>
              <a:sym typeface="Comfortaa"/>
            </a:endParaRPr>
          </a:p>
          <a:p>
            <a:pPr indent="-387350" lvl="0" marL="457200" rtl="0" algn="l">
              <a:lnSpc>
                <a:spcPct val="140000"/>
              </a:lnSpc>
              <a:spcBef>
                <a:spcPts val="0"/>
              </a:spcBef>
              <a:spcAft>
                <a:spcPts val="0"/>
              </a:spcAft>
              <a:buClr>
                <a:schemeClr val="dk1"/>
              </a:buClr>
              <a:buSzPts val="2500"/>
              <a:buFont typeface="Comfortaa"/>
              <a:buChar char="-"/>
            </a:pPr>
            <a:r>
              <a:rPr lang="en-US" sz="2500">
                <a:solidFill>
                  <a:schemeClr val="dk1"/>
                </a:solidFill>
                <a:latin typeface="Comfortaa"/>
                <a:ea typeface="Comfortaa"/>
                <a:cs typeface="Comfortaa"/>
                <a:sym typeface="Comfortaa"/>
              </a:rPr>
              <a:t>Everything is going great, sign ups are open</a:t>
            </a:r>
            <a:endParaRPr sz="2500">
              <a:solidFill>
                <a:schemeClr val="dk1"/>
              </a:solidFill>
              <a:latin typeface="Comfortaa"/>
              <a:ea typeface="Comfortaa"/>
              <a:cs typeface="Comfortaa"/>
              <a:sym typeface="Comfortaa"/>
            </a:endParaRPr>
          </a:p>
          <a:p>
            <a:pPr indent="-387350" lvl="0" marL="457200" rtl="0" algn="l">
              <a:lnSpc>
                <a:spcPct val="140000"/>
              </a:lnSpc>
              <a:spcBef>
                <a:spcPts val="0"/>
              </a:spcBef>
              <a:spcAft>
                <a:spcPts val="0"/>
              </a:spcAft>
              <a:buClr>
                <a:schemeClr val="dk1"/>
              </a:buClr>
              <a:buSzPts val="2500"/>
              <a:buFont typeface="Comfortaa"/>
              <a:buChar char="-"/>
            </a:pPr>
            <a:r>
              <a:t/>
            </a:r>
            <a:endParaRPr sz="2500">
              <a:solidFill>
                <a:schemeClr val="dk1"/>
              </a:solidFill>
              <a:latin typeface="Comfortaa"/>
              <a:ea typeface="Comfortaa"/>
              <a:cs typeface="Comfortaa"/>
              <a:sym typeface="Comfortaa"/>
            </a:endParaRPr>
          </a:p>
          <a:p>
            <a:pPr indent="-387350" lvl="0" marL="457200" rtl="0" algn="l">
              <a:lnSpc>
                <a:spcPct val="140000"/>
              </a:lnSpc>
              <a:spcBef>
                <a:spcPts val="0"/>
              </a:spcBef>
              <a:spcAft>
                <a:spcPts val="0"/>
              </a:spcAft>
              <a:buClr>
                <a:schemeClr val="dk1"/>
              </a:buClr>
              <a:buSzPts val="2500"/>
              <a:buFont typeface="Comfortaa"/>
              <a:buChar char="-"/>
            </a:pPr>
            <a:r>
              <a:rPr lang="en-US" sz="2500">
                <a:solidFill>
                  <a:schemeClr val="dk1"/>
                </a:solidFill>
                <a:latin typeface="Comfortaa"/>
                <a:ea typeface="Comfortaa"/>
                <a:cs typeface="Comfortaa"/>
                <a:sym typeface="Comfortaa"/>
              </a:rPr>
              <a:t>Facebook Page Promotions!</a:t>
            </a:r>
            <a:endParaRPr sz="2500">
              <a:solidFill>
                <a:schemeClr val="dk1"/>
              </a:solidFill>
              <a:latin typeface="Comfortaa"/>
              <a:ea typeface="Comfortaa"/>
              <a:cs typeface="Comfortaa"/>
              <a:sym typeface="Comfortaa"/>
            </a:endParaRPr>
          </a:p>
          <a:p>
            <a:pPr indent="-387350" lvl="0" marL="457200" rtl="0" algn="l">
              <a:lnSpc>
                <a:spcPct val="140000"/>
              </a:lnSpc>
              <a:spcBef>
                <a:spcPts val="0"/>
              </a:spcBef>
              <a:spcAft>
                <a:spcPts val="0"/>
              </a:spcAft>
              <a:buClr>
                <a:schemeClr val="dk1"/>
              </a:buClr>
              <a:buSzPts val="2500"/>
              <a:buFont typeface="Comfortaa"/>
              <a:buChar char="-"/>
            </a:pPr>
            <a:r>
              <a:rPr lang="en-US" sz="2500">
                <a:solidFill>
                  <a:schemeClr val="dk1"/>
                </a:solidFill>
                <a:latin typeface="Comfortaa"/>
                <a:ea typeface="Comfortaa"/>
                <a:cs typeface="Comfortaa"/>
                <a:sym typeface="Comfortaa"/>
              </a:rPr>
              <a:t>In addition to the Piney Branch parents page </a:t>
            </a:r>
            <a:endParaRPr sz="2500">
              <a:solidFill>
                <a:schemeClr val="dk1"/>
              </a:solidFill>
              <a:latin typeface="Comfortaa"/>
              <a:ea typeface="Comfortaa"/>
              <a:cs typeface="Comfortaa"/>
              <a:sym typeface="Comfortaa"/>
            </a:endParaRPr>
          </a:p>
          <a:p>
            <a:pPr indent="-387350" lvl="0" marL="457200" rtl="0" algn="l">
              <a:lnSpc>
                <a:spcPct val="140000"/>
              </a:lnSpc>
              <a:spcBef>
                <a:spcPts val="0"/>
              </a:spcBef>
              <a:spcAft>
                <a:spcPts val="0"/>
              </a:spcAft>
              <a:buClr>
                <a:schemeClr val="dk1"/>
              </a:buClr>
              <a:buSzPts val="2500"/>
              <a:buFont typeface="Comfortaa"/>
              <a:buChar char="-"/>
            </a:pPr>
            <a:r>
              <a:rPr lang="en-US" sz="2500">
                <a:solidFill>
                  <a:schemeClr val="dk1"/>
                </a:solidFill>
                <a:latin typeface="Comfortaa"/>
                <a:ea typeface="Comfortaa"/>
                <a:cs typeface="Comfortaa"/>
                <a:sym typeface="Comfortaa"/>
              </a:rPr>
              <a:t>160 members thus far, please share with everyone you know </a:t>
            </a:r>
            <a:endParaRPr sz="2500">
              <a:solidFill>
                <a:schemeClr val="dk1"/>
              </a:solidFill>
              <a:latin typeface="Comfortaa"/>
              <a:ea typeface="Comfortaa"/>
              <a:cs typeface="Comfortaa"/>
              <a:sym typeface="Comfortaa"/>
            </a:endParaRPr>
          </a:p>
          <a:p>
            <a:pPr indent="-387350" lvl="0" marL="457200" rtl="0" algn="l">
              <a:lnSpc>
                <a:spcPct val="140000"/>
              </a:lnSpc>
              <a:spcBef>
                <a:spcPts val="0"/>
              </a:spcBef>
              <a:spcAft>
                <a:spcPts val="0"/>
              </a:spcAft>
              <a:buClr>
                <a:schemeClr val="dk1"/>
              </a:buClr>
              <a:buSzPts val="2500"/>
              <a:buFont typeface="Comfortaa"/>
              <a:buChar char="-"/>
            </a:pPr>
            <a:r>
              <a:rPr lang="en-US" sz="2500">
                <a:solidFill>
                  <a:schemeClr val="dk1"/>
                </a:solidFill>
                <a:latin typeface="Comfortaa"/>
                <a:ea typeface="Comfortaa"/>
                <a:cs typeface="Comfortaa"/>
                <a:sym typeface="Comfortaa"/>
              </a:rPr>
              <a:t>Text Blast to go out to blast - in November </a:t>
            </a:r>
            <a:endParaRPr sz="2500">
              <a:solidFill>
                <a:schemeClr val="dk1"/>
              </a:solidFill>
              <a:latin typeface="Comfortaa"/>
              <a:ea typeface="Comfortaa"/>
              <a:cs typeface="Comfortaa"/>
              <a:sym typeface="Comforta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3"/>
          <p:cNvSpPr txBox="1"/>
          <p:nvPr/>
        </p:nvSpPr>
        <p:spPr>
          <a:xfrm>
            <a:off x="13603019" y="3356332"/>
            <a:ext cx="3397200" cy="277200"/>
          </a:xfrm>
          <a:prstGeom prst="rect">
            <a:avLst/>
          </a:prstGeom>
          <a:noFill/>
          <a:ln>
            <a:noFill/>
          </a:ln>
        </p:spPr>
        <p:txBody>
          <a:bodyPr anchorCtr="0" anchor="t" bIns="0" lIns="0" spcFirstLastPara="1" rIns="0" wrap="square" tIns="0">
            <a:spAutoFit/>
          </a:bodyPr>
          <a:lstStyle/>
          <a:p>
            <a:pPr indent="0" lvl="0" marL="0" marR="0" rtl="0" algn="l">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03" name="Google Shape;203;p23"/>
          <p:cNvSpPr/>
          <p:nvPr/>
        </p:nvSpPr>
        <p:spPr>
          <a:xfrm rot="10800000">
            <a:off x="11023760" y="0"/>
            <a:ext cx="11018254" cy="11027613"/>
          </a:xfrm>
          <a:custGeom>
            <a:rect b="b" l="l" r="r" t="t"/>
            <a:pathLst>
              <a:path extrusionOk="0" h="11027613" w="11018254">
                <a:moveTo>
                  <a:pt x="0" y="0"/>
                </a:moveTo>
                <a:lnTo>
                  <a:pt x="11018254" y="0"/>
                </a:lnTo>
                <a:lnTo>
                  <a:pt x="11018254" y="11027613"/>
                </a:lnTo>
                <a:lnTo>
                  <a:pt x="0" y="11027613"/>
                </a:lnTo>
                <a:lnTo>
                  <a:pt x="0" y="0"/>
                </a:lnTo>
                <a:close/>
              </a:path>
            </a:pathLst>
          </a:custGeom>
          <a:blipFill rotWithShape="1">
            <a:blip r:embed="rId3">
              <a:alphaModFix/>
            </a:blip>
            <a:stretch>
              <a:fillRect b="0" l="-49" r="-29" t="0"/>
            </a:stretch>
          </a:blipFill>
          <a:ln>
            <a:noFill/>
          </a:ln>
        </p:spPr>
      </p:sp>
      <p:sp>
        <p:nvSpPr>
          <p:cNvPr id="204" name="Google Shape;204;p23"/>
          <p:cNvSpPr txBox="1"/>
          <p:nvPr/>
        </p:nvSpPr>
        <p:spPr>
          <a:xfrm>
            <a:off x="5599575" y="418950"/>
            <a:ext cx="11433000" cy="923400"/>
          </a:xfrm>
          <a:prstGeom prst="rect">
            <a:avLst/>
          </a:prstGeom>
          <a:noFill/>
          <a:ln>
            <a:noFill/>
          </a:ln>
        </p:spPr>
        <p:txBody>
          <a:bodyPr anchorCtr="0" anchor="t" bIns="0" lIns="0" spcFirstLastPara="1" rIns="0" wrap="square" tIns="0">
            <a:spAutoFit/>
          </a:bodyPr>
          <a:lstStyle/>
          <a:p>
            <a:pPr indent="0" lvl="0" marL="0" marR="0" rtl="0" algn="ctr">
              <a:lnSpc>
                <a:spcPct val="110016"/>
              </a:lnSpc>
              <a:spcBef>
                <a:spcPts val="0"/>
              </a:spcBef>
              <a:spcAft>
                <a:spcPts val="0"/>
              </a:spcAft>
              <a:buNone/>
            </a:pPr>
            <a:r>
              <a:rPr lang="en-US" sz="6000">
                <a:latin typeface="Comfortaa"/>
                <a:ea typeface="Comfortaa"/>
                <a:cs typeface="Comfortaa"/>
                <a:sym typeface="Comfortaa"/>
              </a:rPr>
              <a:t>October Meeting Minutes</a:t>
            </a:r>
            <a:endParaRPr sz="6000">
              <a:latin typeface="Comfortaa"/>
              <a:ea typeface="Comfortaa"/>
              <a:cs typeface="Comfortaa"/>
              <a:sym typeface="Comfortaa"/>
            </a:endParaRPr>
          </a:p>
        </p:txBody>
      </p:sp>
      <p:sp>
        <p:nvSpPr>
          <p:cNvPr id="205" name="Google Shape;205;p23"/>
          <p:cNvSpPr txBox="1"/>
          <p:nvPr/>
        </p:nvSpPr>
        <p:spPr>
          <a:xfrm>
            <a:off x="1048425" y="1638375"/>
            <a:ext cx="20535300" cy="8071800"/>
          </a:xfrm>
          <a:prstGeom prst="rect">
            <a:avLst/>
          </a:prstGeom>
          <a:noFill/>
          <a:ln>
            <a:noFill/>
          </a:ln>
        </p:spPr>
        <p:txBody>
          <a:bodyPr anchorCtr="0" anchor="t" bIns="0" lIns="0" spcFirstLastPara="1" rIns="0" wrap="square" tIns="0">
            <a:spAutoFit/>
          </a:bodyPr>
          <a:lstStyle/>
          <a:p>
            <a:pPr indent="-349250" lvl="0" marL="457200" rtl="0" algn="l">
              <a:lnSpc>
                <a:spcPct val="140000"/>
              </a:lnSpc>
              <a:spcBef>
                <a:spcPts val="0"/>
              </a:spcBef>
              <a:spcAft>
                <a:spcPts val="0"/>
              </a:spcAft>
              <a:buClr>
                <a:schemeClr val="dk1"/>
              </a:buClr>
              <a:buSzPts val="1900"/>
              <a:buFont typeface="Comfortaa"/>
              <a:buChar char="-"/>
            </a:pPr>
            <a:r>
              <a:rPr lang="en-US" sz="1900">
                <a:solidFill>
                  <a:schemeClr val="dk1"/>
                </a:solidFill>
                <a:latin typeface="Comfortaa"/>
                <a:ea typeface="Comfortaa"/>
                <a:cs typeface="Comfortaa"/>
                <a:sym typeface="Comfortaa"/>
              </a:rPr>
              <a:t>Fundraising Goals </a:t>
            </a:r>
            <a:endParaRPr sz="1900">
              <a:solidFill>
                <a:schemeClr val="dk1"/>
              </a:solidFill>
              <a:latin typeface="Comfortaa"/>
              <a:ea typeface="Comfortaa"/>
              <a:cs typeface="Comfortaa"/>
              <a:sym typeface="Comfortaa"/>
            </a:endParaRPr>
          </a:p>
          <a:p>
            <a:pPr indent="-349250" lvl="0" marL="457200" rtl="0" algn="l">
              <a:lnSpc>
                <a:spcPct val="140000"/>
              </a:lnSpc>
              <a:spcBef>
                <a:spcPts val="0"/>
              </a:spcBef>
              <a:spcAft>
                <a:spcPts val="0"/>
              </a:spcAft>
              <a:buClr>
                <a:schemeClr val="dk1"/>
              </a:buClr>
              <a:buSzPts val="1900"/>
              <a:buFont typeface="Comfortaa"/>
              <a:buChar char="-"/>
            </a:pPr>
            <a:r>
              <a:rPr lang="en-US" sz="1900">
                <a:solidFill>
                  <a:schemeClr val="dk1"/>
                </a:solidFill>
                <a:latin typeface="Comfortaa"/>
                <a:ea typeface="Comfortaa"/>
                <a:cs typeface="Comfortaa"/>
                <a:sym typeface="Comfortaa"/>
              </a:rPr>
              <a:t>Working with administration to finalize goals </a:t>
            </a:r>
            <a:endParaRPr sz="1900">
              <a:solidFill>
                <a:schemeClr val="dk1"/>
              </a:solidFill>
              <a:latin typeface="Comfortaa"/>
              <a:ea typeface="Comfortaa"/>
              <a:cs typeface="Comfortaa"/>
              <a:sym typeface="Comfortaa"/>
            </a:endParaRPr>
          </a:p>
          <a:p>
            <a:pPr indent="-349250" lvl="0" marL="457200" rtl="0" algn="l">
              <a:lnSpc>
                <a:spcPct val="140000"/>
              </a:lnSpc>
              <a:spcBef>
                <a:spcPts val="0"/>
              </a:spcBef>
              <a:spcAft>
                <a:spcPts val="0"/>
              </a:spcAft>
              <a:buClr>
                <a:schemeClr val="dk1"/>
              </a:buClr>
              <a:buSzPts val="1900"/>
              <a:buFont typeface="Comfortaa"/>
              <a:buChar char="-"/>
            </a:pPr>
            <a:r>
              <a:rPr lang="en-US" sz="1900">
                <a:solidFill>
                  <a:schemeClr val="dk1"/>
                </a:solidFill>
                <a:latin typeface="Comfortaa"/>
                <a:ea typeface="Comfortaa"/>
                <a:cs typeface="Comfortaa"/>
                <a:sym typeface="Comfortaa"/>
              </a:rPr>
              <a:t>Teacher stipends, need to know from teachers when they would like to </a:t>
            </a:r>
            <a:endParaRPr sz="1900">
              <a:solidFill>
                <a:schemeClr val="dk1"/>
              </a:solidFill>
              <a:latin typeface="Comfortaa"/>
              <a:ea typeface="Comfortaa"/>
              <a:cs typeface="Comfortaa"/>
              <a:sym typeface="Comfortaa"/>
            </a:endParaRPr>
          </a:p>
          <a:p>
            <a:pPr indent="-349250" lvl="0" marL="457200" rtl="0" algn="l">
              <a:lnSpc>
                <a:spcPct val="140000"/>
              </a:lnSpc>
              <a:spcBef>
                <a:spcPts val="0"/>
              </a:spcBef>
              <a:spcAft>
                <a:spcPts val="0"/>
              </a:spcAft>
              <a:buClr>
                <a:schemeClr val="dk1"/>
              </a:buClr>
              <a:buSzPts val="1900"/>
              <a:buFont typeface="Comfortaa"/>
              <a:buChar char="-"/>
            </a:pPr>
            <a:r>
              <a:rPr lang="en-US" sz="1900">
                <a:solidFill>
                  <a:schemeClr val="dk1"/>
                </a:solidFill>
                <a:latin typeface="Comfortaa"/>
                <a:ea typeface="Comfortaa"/>
                <a:cs typeface="Comfortaa"/>
                <a:sym typeface="Comfortaa"/>
              </a:rPr>
              <a:t>November/December Sandra purchasing </a:t>
            </a:r>
            <a:endParaRPr sz="1900">
              <a:solidFill>
                <a:schemeClr val="dk1"/>
              </a:solidFill>
              <a:latin typeface="Comfortaa"/>
              <a:ea typeface="Comfortaa"/>
              <a:cs typeface="Comfortaa"/>
              <a:sym typeface="Comfortaa"/>
            </a:endParaRPr>
          </a:p>
          <a:p>
            <a:pPr indent="-349250" lvl="0" marL="457200" rtl="0" algn="l">
              <a:lnSpc>
                <a:spcPct val="140000"/>
              </a:lnSpc>
              <a:spcBef>
                <a:spcPts val="0"/>
              </a:spcBef>
              <a:spcAft>
                <a:spcPts val="0"/>
              </a:spcAft>
              <a:buClr>
                <a:schemeClr val="dk1"/>
              </a:buClr>
              <a:buSzPts val="1900"/>
              <a:buFont typeface="Comfortaa"/>
              <a:buChar char="-"/>
            </a:pPr>
            <a:r>
              <a:rPr lang="en-US" sz="1900">
                <a:solidFill>
                  <a:schemeClr val="dk1"/>
                </a:solidFill>
                <a:latin typeface="Comfortaa"/>
                <a:ea typeface="Comfortaa"/>
                <a:cs typeface="Comfortaa"/>
                <a:sym typeface="Comfortaa"/>
              </a:rPr>
              <a:t>Stipends are really helpful, teachers are looking forward to this </a:t>
            </a:r>
            <a:endParaRPr sz="1900">
              <a:solidFill>
                <a:schemeClr val="dk1"/>
              </a:solidFill>
              <a:latin typeface="Comfortaa"/>
              <a:ea typeface="Comfortaa"/>
              <a:cs typeface="Comfortaa"/>
              <a:sym typeface="Comfortaa"/>
            </a:endParaRPr>
          </a:p>
          <a:p>
            <a:pPr indent="-349250" lvl="0" marL="457200" rtl="0" algn="l">
              <a:lnSpc>
                <a:spcPct val="140000"/>
              </a:lnSpc>
              <a:spcBef>
                <a:spcPts val="0"/>
              </a:spcBef>
              <a:spcAft>
                <a:spcPts val="0"/>
              </a:spcAft>
              <a:buClr>
                <a:schemeClr val="dk1"/>
              </a:buClr>
              <a:buSzPts val="1900"/>
              <a:buFont typeface="Comfortaa"/>
              <a:buChar char="-"/>
            </a:pPr>
            <a:r>
              <a:rPr lang="en-US" sz="1900">
                <a:solidFill>
                  <a:schemeClr val="dk1"/>
                </a:solidFill>
                <a:latin typeface="Comfortaa"/>
                <a:ea typeface="Comfortaa"/>
                <a:cs typeface="Comfortaa"/>
                <a:sym typeface="Comfortaa"/>
              </a:rPr>
              <a:t>Consensus </a:t>
            </a:r>
            <a:endParaRPr sz="1900">
              <a:solidFill>
                <a:schemeClr val="dk1"/>
              </a:solidFill>
              <a:latin typeface="Comfortaa"/>
              <a:ea typeface="Comfortaa"/>
              <a:cs typeface="Comfortaa"/>
              <a:sym typeface="Comfortaa"/>
            </a:endParaRPr>
          </a:p>
          <a:p>
            <a:pPr indent="-349250" lvl="0" marL="457200" rtl="0" algn="l">
              <a:lnSpc>
                <a:spcPct val="140000"/>
              </a:lnSpc>
              <a:spcBef>
                <a:spcPts val="0"/>
              </a:spcBef>
              <a:spcAft>
                <a:spcPts val="0"/>
              </a:spcAft>
              <a:buClr>
                <a:schemeClr val="dk1"/>
              </a:buClr>
              <a:buSzPts val="1900"/>
              <a:buFont typeface="Comfortaa"/>
              <a:buChar char="-"/>
            </a:pPr>
            <a:r>
              <a:rPr lang="en-US" sz="1900">
                <a:solidFill>
                  <a:schemeClr val="dk1"/>
                </a:solidFill>
                <a:latin typeface="Comfortaa"/>
                <a:ea typeface="Comfortaa"/>
                <a:cs typeface="Comfortaa"/>
                <a:sym typeface="Comfortaa"/>
              </a:rPr>
              <a:t>Looking at kindergarten playground that is more accessible </a:t>
            </a:r>
            <a:endParaRPr sz="1900">
              <a:solidFill>
                <a:schemeClr val="dk1"/>
              </a:solidFill>
              <a:latin typeface="Comfortaa"/>
              <a:ea typeface="Comfortaa"/>
              <a:cs typeface="Comfortaa"/>
              <a:sym typeface="Comfortaa"/>
            </a:endParaRPr>
          </a:p>
          <a:p>
            <a:pPr indent="-349250" lvl="0" marL="457200" rtl="0" algn="l">
              <a:lnSpc>
                <a:spcPct val="140000"/>
              </a:lnSpc>
              <a:spcBef>
                <a:spcPts val="0"/>
              </a:spcBef>
              <a:spcAft>
                <a:spcPts val="0"/>
              </a:spcAft>
              <a:buClr>
                <a:schemeClr val="dk1"/>
              </a:buClr>
              <a:buSzPts val="1900"/>
              <a:buFont typeface="Comfortaa"/>
              <a:buChar char="-"/>
            </a:pPr>
            <a:r>
              <a:rPr lang="en-US" sz="1900">
                <a:solidFill>
                  <a:schemeClr val="dk1"/>
                </a:solidFill>
                <a:latin typeface="Comfortaa"/>
                <a:ea typeface="Comfortaa"/>
                <a:cs typeface="Comfortaa"/>
                <a:sym typeface="Comfortaa"/>
              </a:rPr>
              <a:t>Equipment upgrades needed, PTO will tour with Mr. Thorne</a:t>
            </a:r>
            <a:endParaRPr sz="1900">
              <a:solidFill>
                <a:schemeClr val="dk1"/>
              </a:solidFill>
              <a:latin typeface="Comfortaa"/>
              <a:ea typeface="Comfortaa"/>
              <a:cs typeface="Comfortaa"/>
              <a:sym typeface="Comfortaa"/>
            </a:endParaRPr>
          </a:p>
          <a:p>
            <a:pPr indent="-349250" lvl="0" marL="457200" rtl="0" algn="l">
              <a:lnSpc>
                <a:spcPct val="140000"/>
              </a:lnSpc>
              <a:spcBef>
                <a:spcPts val="0"/>
              </a:spcBef>
              <a:spcAft>
                <a:spcPts val="0"/>
              </a:spcAft>
              <a:buClr>
                <a:schemeClr val="dk1"/>
              </a:buClr>
              <a:buSzPts val="1900"/>
              <a:buFont typeface="Comfortaa"/>
              <a:buChar char="-"/>
            </a:pPr>
            <a:r>
              <a:rPr lang="en-US" sz="1900">
                <a:solidFill>
                  <a:schemeClr val="dk1"/>
                </a:solidFill>
                <a:latin typeface="Comfortaa"/>
                <a:ea typeface="Comfortaa"/>
                <a:cs typeface="Comfortaa"/>
                <a:sym typeface="Comfortaa"/>
              </a:rPr>
              <a:t>14 Year inspection went well - budget is being discussed with Mr. Thorne </a:t>
            </a:r>
            <a:endParaRPr sz="1900">
              <a:solidFill>
                <a:schemeClr val="dk1"/>
              </a:solidFill>
              <a:latin typeface="Comfortaa"/>
              <a:ea typeface="Comfortaa"/>
              <a:cs typeface="Comfortaa"/>
              <a:sym typeface="Comfortaa"/>
            </a:endParaRPr>
          </a:p>
          <a:p>
            <a:pPr indent="-349250" lvl="0" marL="457200" rtl="0" algn="l">
              <a:lnSpc>
                <a:spcPct val="140000"/>
              </a:lnSpc>
              <a:spcBef>
                <a:spcPts val="0"/>
              </a:spcBef>
              <a:spcAft>
                <a:spcPts val="0"/>
              </a:spcAft>
              <a:buClr>
                <a:schemeClr val="dk1"/>
              </a:buClr>
              <a:buSzPts val="1900"/>
              <a:buFont typeface="Comfortaa"/>
              <a:buChar char="-"/>
            </a:pPr>
            <a:r>
              <a:rPr lang="en-US" sz="1900">
                <a:solidFill>
                  <a:schemeClr val="dk1"/>
                </a:solidFill>
                <a:latin typeface="Comfortaa"/>
                <a:ea typeface="Comfortaa"/>
                <a:cs typeface="Comfortaa"/>
                <a:sym typeface="Comfortaa"/>
              </a:rPr>
              <a:t>This will start in December </a:t>
            </a:r>
            <a:endParaRPr sz="1900">
              <a:solidFill>
                <a:schemeClr val="dk1"/>
              </a:solidFill>
              <a:latin typeface="Comfortaa"/>
              <a:ea typeface="Comfortaa"/>
              <a:cs typeface="Comfortaa"/>
              <a:sym typeface="Comfortaa"/>
            </a:endParaRPr>
          </a:p>
          <a:p>
            <a:pPr indent="-349250" lvl="0" marL="457200" rtl="0" algn="l">
              <a:lnSpc>
                <a:spcPct val="140000"/>
              </a:lnSpc>
              <a:spcBef>
                <a:spcPts val="0"/>
              </a:spcBef>
              <a:spcAft>
                <a:spcPts val="0"/>
              </a:spcAft>
              <a:buClr>
                <a:schemeClr val="dk1"/>
              </a:buClr>
              <a:buSzPts val="1900"/>
              <a:buFont typeface="Comfortaa"/>
              <a:buChar char="-"/>
            </a:pPr>
            <a:r>
              <a:rPr lang="en-US" sz="1900">
                <a:solidFill>
                  <a:schemeClr val="dk1"/>
                </a:solidFill>
                <a:latin typeface="Comfortaa"/>
                <a:ea typeface="Comfortaa"/>
                <a:cs typeface="Comfortaa"/>
                <a:sym typeface="Comfortaa"/>
              </a:rPr>
              <a:t>Ms. Evelyn has done a fantastic job keeping the building looking nice. </a:t>
            </a:r>
            <a:endParaRPr sz="1900">
              <a:solidFill>
                <a:schemeClr val="dk1"/>
              </a:solidFill>
              <a:latin typeface="Comfortaa"/>
              <a:ea typeface="Comfortaa"/>
              <a:cs typeface="Comfortaa"/>
              <a:sym typeface="Comfortaa"/>
            </a:endParaRPr>
          </a:p>
          <a:p>
            <a:pPr indent="-349250" lvl="0" marL="457200" rtl="0" algn="l">
              <a:lnSpc>
                <a:spcPct val="140000"/>
              </a:lnSpc>
              <a:spcBef>
                <a:spcPts val="0"/>
              </a:spcBef>
              <a:spcAft>
                <a:spcPts val="0"/>
              </a:spcAft>
              <a:buClr>
                <a:schemeClr val="dk1"/>
              </a:buClr>
              <a:buSzPts val="1900"/>
              <a:buFont typeface="Comfortaa"/>
              <a:buChar char="-"/>
            </a:pPr>
            <a:r>
              <a:rPr lang="en-US" sz="1900">
                <a:solidFill>
                  <a:schemeClr val="dk1"/>
                </a:solidFill>
                <a:latin typeface="Comfortaa"/>
                <a:ea typeface="Comfortaa"/>
                <a:cs typeface="Comfortaa"/>
                <a:sym typeface="Comfortaa"/>
              </a:rPr>
              <a:t>Financials </a:t>
            </a:r>
            <a:endParaRPr sz="1900">
              <a:solidFill>
                <a:schemeClr val="dk1"/>
              </a:solidFill>
              <a:latin typeface="Comfortaa"/>
              <a:ea typeface="Comfortaa"/>
              <a:cs typeface="Comfortaa"/>
              <a:sym typeface="Comfortaa"/>
            </a:endParaRPr>
          </a:p>
          <a:p>
            <a:pPr indent="-349250" lvl="0" marL="457200" rtl="0" algn="l">
              <a:lnSpc>
                <a:spcPct val="140000"/>
              </a:lnSpc>
              <a:spcBef>
                <a:spcPts val="0"/>
              </a:spcBef>
              <a:spcAft>
                <a:spcPts val="0"/>
              </a:spcAft>
              <a:buClr>
                <a:schemeClr val="dk1"/>
              </a:buClr>
              <a:buSzPts val="1900"/>
              <a:buFont typeface="Comfortaa"/>
              <a:buChar char="-"/>
            </a:pPr>
            <a:r>
              <a:rPr lang="en-US" sz="1900">
                <a:solidFill>
                  <a:schemeClr val="dk1"/>
                </a:solidFill>
                <a:latin typeface="Comfortaa"/>
                <a:ea typeface="Comfortaa"/>
                <a:cs typeface="Comfortaa"/>
                <a:sym typeface="Comfortaa"/>
              </a:rPr>
              <a:t>Credits</a:t>
            </a:r>
            <a:endParaRPr sz="1900">
              <a:solidFill>
                <a:schemeClr val="dk1"/>
              </a:solidFill>
              <a:latin typeface="Comfortaa"/>
              <a:ea typeface="Comfortaa"/>
              <a:cs typeface="Comfortaa"/>
              <a:sym typeface="Comfortaa"/>
            </a:endParaRPr>
          </a:p>
          <a:p>
            <a:pPr indent="-349250" lvl="0" marL="457200" rtl="0" algn="l">
              <a:lnSpc>
                <a:spcPct val="140000"/>
              </a:lnSpc>
              <a:spcBef>
                <a:spcPts val="0"/>
              </a:spcBef>
              <a:spcAft>
                <a:spcPts val="0"/>
              </a:spcAft>
              <a:buClr>
                <a:schemeClr val="dk1"/>
              </a:buClr>
              <a:buSzPts val="1900"/>
              <a:buFont typeface="Comfortaa"/>
              <a:buChar char="-"/>
            </a:pPr>
            <a:r>
              <a:rPr lang="en-US" sz="1900">
                <a:solidFill>
                  <a:schemeClr val="dk1"/>
                </a:solidFill>
                <a:latin typeface="Comfortaa"/>
                <a:ea typeface="Comfortaa"/>
                <a:cs typeface="Comfortaa"/>
                <a:sym typeface="Comfortaa"/>
              </a:rPr>
              <a:t>PTO Dues, Movie Night</a:t>
            </a:r>
            <a:endParaRPr sz="1900">
              <a:solidFill>
                <a:schemeClr val="dk1"/>
              </a:solidFill>
              <a:latin typeface="Comfortaa"/>
              <a:ea typeface="Comfortaa"/>
              <a:cs typeface="Comfortaa"/>
              <a:sym typeface="Comfortaa"/>
            </a:endParaRPr>
          </a:p>
          <a:p>
            <a:pPr indent="-349250" lvl="0" marL="457200" rtl="0" algn="l">
              <a:lnSpc>
                <a:spcPct val="140000"/>
              </a:lnSpc>
              <a:spcBef>
                <a:spcPts val="0"/>
              </a:spcBef>
              <a:spcAft>
                <a:spcPts val="0"/>
              </a:spcAft>
              <a:buClr>
                <a:schemeClr val="dk1"/>
              </a:buClr>
              <a:buSzPts val="1900"/>
              <a:buFont typeface="Comfortaa"/>
              <a:buChar char="-"/>
            </a:pPr>
            <a:r>
              <a:rPr lang="en-US" sz="1900">
                <a:solidFill>
                  <a:schemeClr val="dk1"/>
                </a:solidFill>
                <a:latin typeface="Comfortaa"/>
                <a:ea typeface="Comfortaa"/>
                <a:cs typeface="Comfortaa"/>
                <a:sym typeface="Comfortaa"/>
              </a:rPr>
              <a:t>Debits </a:t>
            </a:r>
            <a:endParaRPr sz="1900">
              <a:solidFill>
                <a:schemeClr val="dk1"/>
              </a:solidFill>
              <a:latin typeface="Comfortaa"/>
              <a:ea typeface="Comfortaa"/>
              <a:cs typeface="Comfortaa"/>
              <a:sym typeface="Comfortaa"/>
            </a:endParaRPr>
          </a:p>
          <a:p>
            <a:pPr indent="-349250" lvl="0" marL="457200" rtl="0" algn="l">
              <a:lnSpc>
                <a:spcPct val="140000"/>
              </a:lnSpc>
              <a:spcBef>
                <a:spcPts val="0"/>
              </a:spcBef>
              <a:spcAft>
                <a:spcPts val="0"/>
              </a:spcAft>
              <a:buClr>
                <a:schemeClr val="dk1"/>
              </a:buClr>
              <a:buSzPts val="1900"/>
              <a:buFont typeface="Comfortaa"/>
              <a:buChar char="-"/>
            </a:pPr>
            <a:r>
              <a:rPr lang="en-US" sz="1900">
                <a:solidFill>
                  <a:schemeClr val="dk1"/>
                </a:solidFill>
                <a:latin typeface="Comfortaa"/>
                <a:ea typeface="Comfortaa"/>
                <a:cs typeface="Comfortaa"/>
                <a:sym typeface="Comfortaa"/>
              </a:rPr>
              <a:t>Movie Night costs - Around $14k is the remaining balance. </a:t>
            </a:r>
            <a:endParaRPr sz="1900">
              <a:solidFill>
                <a:schemeClr val="dk1"/>
              </a:solidFill>
              <a:latin typeface="Comfortaa"/>
              <a:ea typeface="Comfortaa"/>
              <a:cs typeface="Comfortaa"/>
              <a:sym typeface="Comfortaa"/>
            </a:endParaRPr>
          </a:p>
          <a:p>
            <a:pPr indent="-349250" lvl="0" marL="457200" rtl="0" algn="l">
              <a:lnSpc>
                <a:spcPct val="140000"/>
              </a:lnSpc>
              <a:spcBef>
                <a:spcPts val="0"/>
              </a:spcBef>
              <a:spcAft>
                <a:spcPts val="0"/>
              </a:spcAft>
              <a:buClr>
                <a:schemeClr val="dk1"/>
              </a:buClr>
              <a:buSzPts val="1900"/>
              <a:buFont typeface="Comfortaa"/>
              <a:buChar char="-"/>
            </a:pPr>
            <a:r>
              <a:rPr lang="en-US" sz="1900">
                <a:solidFill>
                  <a:schemeClr val="dk1"/>
                </a:solidFill>
                <a:latin typeface="Comfortaa"/>
                <a:ea typeface="Comfortaa"/>
                <a:cs typeface="Comfortaa"/>
                <a:sym typeface="Comfortaa"/>
              </a:rPr>
              <a:t>PBAC is right after this meeting, encouraging everyone to attend. </a:t>
            </a:r>
            <a:endParaRPr sz="1900">
              <a:solidFill>
                <a:schemeClr val="dk1"/>
              </a:solidFill>
              <a:latin typeface="Comfortaa"/>
              <a:ea typeface="Comfortaa"/>
              <a:cs typeface="Comfortaa"/>
              <a:sym typeface="Comfortaa"/>
            </a:endParaRPr>
          </a:p>
          <a:p>
            <a:pPr indent="-349250" lvl="0" marL="457200" rtl="0" algn="l">
              <a:lnSpc>
                <a:spcPct val="140000"/>
              </a:lnSpc>
              <a:spcBef>
                <a:spcPts val="0"/>
              </a:spcBef>
              <a:spcAft>
                <a:spcPts val="0"/>
              </a:spcAft>
              <a:buClr>
                <a:schemeClr val="dk1"/>
              </a:buClr>
              <a:buSzPts val="1900"/>
              <a:buFont typeface="Comfortaa"/>
              <a:buChar char="-"/>
            </a:pPr>
            <a:r>
              <a:rPr lang="en-US" sz="1900">
                <a:solidFill>
                  <a:schemeClr val="dk1"/>
                </a:solidFill>
                <a:latin typeface="Comfortaa"/>
                <a:ea typeface="Comfortaa"/>
                <a:cs typeface="Comfortaa"/>
                <a:sym typeface="Comfortaa"/>
              </a:rPr>
              <a:t>Chris motioned to close. </a:t>
            </a:r>
            <a:endParaRPr sz="1900">
              <a:solidFill>
                <a:schemeClr val="dk1"/>
              </a:solidFill>
              <a:latin typeface="Comfortaa"/>
              <a:ea typeface="Comfortaa"/>
              <a:cs typeface="Comfortaa"/>
              <a:sym typeface="Comfortaa"/>
            </a:endParaRPr>
          </a:p>
          <a:p>
            <a:pPr indent="-349250" lvl="0" marL="457200" rtl="0" algn="l">
              <a:lnSpc>
                <a:spcPct val="140000"/>
              </a:lnSpc>
              <a:spcBef>
                <a:spcPts val="0"/>
              </a:spcBef>
              <a:spcAft>
                <a:spcPts val="0"/>
              </a:spcAft>
              <a:buClr>
                <a:schemeClr val="dk1"/>
              </a:buClr>
              <a:buSzPts val="1900"/>
              <a:buFont typeface="Comfortaa"/>
              <a:buChar char="-"/>
            </a:pPr>
            <a:r>
              <a:rPr lang="en-US" sz="1900">
                <a:solidFill>
                  <a:schemeClr val="dk1"/>
                </a:solidFill>
                <a:latin typeface="Comfortaa"/>
                <a:ea typeface="Comfortaa"/>
                <a:cs typeface="Comfortaa"/>
                <a:sym typeface="Comfortaa"/>
              </a:rPr>
              <a:t>Sara Agne Second the motion to close. </a:t>
            </a:r>
            <a:endParaRPr sz="1900">
              <a:solidFill>
                <a:schemeClr val="dk1"/>
              </a:solidFill>
              <a:latin typeface="Comfortaa"/>
              <a:ea typeface="Comfortaa"/>
              <a:cs typeface="Comfortaa"/>
              <a:sym typeface="Comfortaa"/>
            </a:endParaRPr>
          </a:p>
          <a:p>
            <a:pPr indent="-349250" lvl="0" marL="457200" rtl="0" algn="l">
              <a:lnSpc>
                <a:spcPct val="140000"/>
              </a:lnSpc>
              <a:spcBef>
                <a:spcPts val="0"/>
              </a:spcBef>
              <a:spcAft>
                <a:spcPts val="0"/>
              </a:spcAft>
              <a:buClr>
                <a:schemeClr val="dk1"/>
              </a:buClr>
              <a:buSzPts val="1900"/>
              <a:buFont typeface="Comfortaa"/>
              <a:buChar char="-"/>
            </a:pPr>
            <a:r>
              <a:rPr lang="en-US" sz="1900">
                <a:solidFill>
                  <a:schemeClr val="dk1"/>
                </a:solidFill>
                <a:latin typeface="Comfortaa"/>
                <a:ea typeface="Comfortaa"/>
                <a:cs typeface="Comfortaa"/>
                <a:sym typeface="Comfortaa"/>
              </a:rPr>
              <a:t>END MEETING-</a:t>
            </a:r>
            <a:endParaRPr sz="1900">
              <a:solidFill>
                <a:schemeClr val="dk1"/>
              </a:solidFill>
              <a:latin typeface="Comfortaa"/>
              <a:ea typeface="Comfortaa"/>
              <a:cs typeface="Comfortaa"/>
              <a:sym typeface="Comforta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4"/>
          <p:cNvSpPr txBox="1"/>
          <p:nvPr/>
        </p:nvSpPr>
        <p:spPr>
          <a:xfrm>
            <a:off x="13603019" y="3356332"/>
            <a:ext cx="3397200" cy="277200"/>
          </a:xfrm>
          <a:prstGeom prst="rect">
            <a:avLst/>
          </a:prstGeom>
          <a:noFill/>
          <a:ln>
            <a:noFill/>
          </a:ln>
        </p:spPr>
        <p:txBody>
          <a:bodyPr anchorCtr="0" anchor="t" bIns="0" lIns="0" spcFirstLastPara="1" rIns="0" wrap="square" tIns="0">
            <a:spAutoFit/>
          </a:bodyPr>
          <a:lstStyle/>
          <a:p>
            <a:pPr indent="0" lvl="0" marL="0" marR="0" rtl="0" algn="l">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11" name="Google Shape;211;p24"/>
          <p:cNvSpPr/>
          <p:nvPr/>
        </p:nvSpPr>
        <p:spPr>
          <a:xfrm rot="10800000">
            <a:off x="11023760" y="0"/>
            <a:ext cx="11018254" cy="11027613"/>
          </a:xfrm>
          <a:custGeom>
            <a:rect b="b" l="l" r="r" t="t"/>
            <a:pathLst>
              <a:path extrusionOk="0" h="11027613" w="11018254">
                <a:moveTo>
                  <a:pt x="0" y="0"/>
                </a:moveTo>
                <a:lnTo>
                  <a:pt x="11018254" y="0"/>
                </a:lnTo>
                <a:lnTo>
                  <a:pt x="11018254" y="11027613"/>
                </a:lnTo>
                <a:lnTo>
                  <a:pt x="0" y="11027613"/>
                </a:lnTo>
                <a:lnTo>
                  <a:pt x="0" y="0"/>
                </a:lnTo>
                <a:close/>
              </a:path>
            </a:pathLst>
          </a:custGeom>
          <a:blipFill rotWithShape="1">
            <a:blip r:embed="rId3">
              <a:alphaModFix/>
            </a:blip>
            <a:stretch>
              <a:fillRect b="0" l="-49" r="-29" t="0"/>
            </a:stretch>
          </a:blipFill>
          <a:ln>
            <a:noFill/>
          </a:ln>
        </p:spPr>
      </p:sp>
      <p:sp>
        <p:nvSpPr>
          <p:cNvPr id="212" name="Google Shape;212;p24"/>
          <p:cNvSpPr txBox="1"/>
          <p:nvPr/>
        </p:nvSpPr>
        <p:spPr>
          <a:xfrm>
            <a:off x="4646250" y="370450"/>
            <a:ext cx="10675500" cy="948300"/>
          </a:xfrm>
          <a:prstGeom prst="rect">
            <a:avLst/>
          </a:prstGeom>
          <a:noFill/>
          <a:ln>
            <a:noFill/>
          </a:ln>
        </p:spPr>
        <p:txBody>
          <a:bodyPr anchorCtr="0" anchor="t" bIns="0" lIns="0" spcFirstLastPara="1" rIns="0" wrap="square" tIns="0">
            <a:spAutoFit/>
          </a:bodyPr>
          <a:lstStyle/>
          <a:p>
            <a:pPr indent="0" lvl="0" marL="0" marR="0" rtl="0" algn="l">
              <a:lnSpc>
                <a:spcPct val="110016"/>
              </a:lnSpc>
              <a:spcBef>
                <a:spcPts val="0"/>
              </a:spcBef>
              <a:spcAft>
                <a:spcPts val="0"/>
              </a:spcAft>
              <a:buNone/>
            </a:pPr>
            <a:r>
              <a:rPr lang="en-US" sz="6160">
                <a:latin typeface="Comfortaa"/>
                <a:ea typeface="Comfortaa"/>
                <a:cs typeface="Comfortaa"/>
                <a:sym typeface="Comfortaa"/>
              </a:rPr>
              <a:t>Color Craze Wrap Up</a:t>
            </a:r>
            <a:endParaRPr>
              <a:latin typeface="Comfortaa"/>
              <a:ea typeface="Comfortaa"/>
              <a:cs typeface="Comfortaa"/>
              <a:sym typeface="Comfortaa"/>
            </a:endParaRPr>
          </a:p>
        </p:txBody>
      </p:sp>
      <p:sp>
        <p:nvSpPr>
          <p:cNvPr id="213" name="Google Shape;213;p24"/>
          <p:cNvSpPr txBox="1"/>
          <p:nvPr/>
        </p:nvSpPr>
        <p:spPr>
          <a:xfrm>
            <a:off x="7626600" y="4230694"/>
            <a:ext cx="3397200" cy="277200"/>
          </a:xfrm>
          <a:prstGeom prst="rect">
            <a:avLst/>
          </a:prstGeom>
          <a:noFill/>
          <a:ln>
            <a:noFill/>
          </a:ln>
        </p:spPr>
        <p:txBody>
          <a:bodyPr anchorCtr="0" anchor="t" bIns="0" lIns="0" spcFirstLastPara="1" rIns="0" wrap="square" tIns="0">
            <a:spAutoFit/>
          </a:bodyPr>
          <a:lstStyle/>
          <a:p>
            <a:pPr indent="0" lvl="0" marL="0" marR="0" rtl="0" algn="l">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14" name="Google Shape;214;p24"/>
          <p:cNvSpPr txBox="1"/>
          <p:nvPr/>
        </p:nvSpPr>
        <p:spPr>
          <a:xfrm>
            <a:off x="380550" y="1383875"/>
            <a:ext cx="9005100" cy="11828700"/>
          </a:xfrm>
          <a:prstGeom prst="rect">
            <a:avLst/>
          </a:prstGeom>
          <a:noFill/>
          <a:ln>
            <a:noFill/>
          </a:ln>
        </p:spPr>
        <p:txBody>
          <a:bodyPr anchorCtr="0" anchor="t" bIns="0" lIns="0" spcFirstLastPara="1" rIns="0" wrap="square" tIns="0">
            <a:spAutoFit/>
          </a:bodyPr>
          <a:lstStyle/>
          <a:p>
            <a:pPr indent="0" lvl="0" marL="0" marR="0" rtl="0" algn="l">
              <a:lnSpc>
                <a:spcPct val="34983"/>
              </a:lnSpc>
              <a:spcBef>
                <a:spcPts val="0"/>
              </a:spcBef>
              <a:spcAft>
                <a:spcPts val="0"/>
              </a:spcAft>
              <a:buNone/>
            </a:pPr>
            <a:r>
              <a:t/>
            </a:r>
            <a:endParaRPr b="1" sz="2699">
              <a:latin typeface="Public Sans"/>
              <a:ea typeface="Public Sans"/>
              <a:cs typeface="Public Sans"/>
              <a:sym typeface="Public Sans"/>
            </a:endParaRPr>
          </a:p>
          <a:p>
            <a:pPr indent="0" lvl="0" marL="0" marR="0" rtl="0" algn="l">
              <a:lnSpc>
                <a:spcPct val="34983"/>
              </a:lnSpc>
              <a:spcBef>
                <a:spcPts val="0"/>
              </a:spcBef>
              <a:spcAft>
                <a:spcPts val="0"/>
              </a:spcAft>
              <a:buNone/>
            </a:pPr>
            <a:r>
              <a:t/>
            </a:r>
            <a:endParaRPr b="1" sz="2699">
              <a:latin typeface="Public Sans"/>
              <a:ea typeface="Public Sans"/>
              <a:cs typeface="Public Sans"/>
              <a:sym typeface="Public Sans"/>
            </a:endParaRPr>
          </a:p>
          <a:p>
            <a:pPr indent="0" lvl="0" marL="0" marR="0" rtl="0" algn="l">
              <a:lnSpc>
                <a:spcPct val="140000"/>
              </a:lnSpc>
              <a:spcBef>
                <a:spcPts val="0"/>
              </a:spcBef>
              <a:spcAft>
                <a:spcPts val="0"/>
              </a:spcAft>
              <a:buNone/>
            </a:pPr>
            <a:r>
              <a:rPr b="1" lang="en-US" sz="2700">
                <a:latin typeface="Comfortaa"/>
                <a:ea typeface="Comfortaa"/>
                <a:cs typeface="Comfortaa"/>
                <a:sym typeface="Comfortaa"/>
              </a:rPr>
              <a:t>THANK YOU to everyone that made Color Craze a huge success! </a:t>
            </a:r>
            <a:endParaRPr b="1" sz="2700">
              <a:latin typeface="Comfortaa"/>
              <a:ea typeface="Comfortaa"/>
              <a:cs typeface="Comfortaa"/>
              <a:sym typeface="Comfortaa"/>
            </a:endParaRPr>
          </a:p>
          <a:p>
            <a:pPr indent="-400050" lvl="0" marL="457200" marR="0" rtl="0" algn="l">
              <a:lnSpc>
                <a:spcPct val="140000"/>
              </a:lnSpc>
              <a:spcBef>
                <a:spcPts val="0"/>
              </a:spcBef>
              <a:spcAft>
                <a:spcPts val="0"/>
              </a:spcAft>
              <a:buSzPts val="2700"/>
              <a:buFont typeface="Comfortaa"/>
              <a:buChar char="●"/>
            </a:pPr>
            <a:r>
              <a:rPr lang="en-US" sz="2700">
                <a:latin typeface="Comfortaa"/>
                <a:ea typeface="Comfortaa"/>
                <a:cs typeface="Comfortaa"/>
                <a:sym typeface="Comfortaa"/>
              </a:rPr>
              <a:t>211 fundraisers created</a:t>
            </a:r>
            <a:endParaRPr sz="2700">
              <a:latin typeface="Comfortaa"/>
              <a:ea typeface="Comfortaa"/>
              <a:cs typeface="Comfortaa"/>
              <a:sym typeface="Comfortaa"/>
            </a:endParaRPr>
          </a:p>
          <a:p>
            <a:pPr indent="-400050" lvl="0" marL="457200" marR="0" rtl="0" algn="l">
              <a:lnSpc>
                <a:spcPct val="140000"/>
              </a:lnSpc>
              <a:spcBef>
                <a:spcPts val="0"/>
              </a:spcBef>
              <a:spcAft>
                <a:spcPts val="0"/>
              </a:spcAft>
              <a:buSzPts val="2700"/>
              <a:buFont typeface="Comfortaa"/>
              <a:buChar char="●"/>
            </a:pPr>
            <a:r>
              <a:rPr lang="en-US" sz="2700">
                <a:latin typeface="Comfortaa"/>
                <a:ea typeface="Comfortaa"/>
                <a:cs typeface="Comfortaa"/>
                <a:sym typeface="Comfortaa"/>
              </a:rPr>
              <a:t>401 donations received</a:t>
            </a:r>
            <a:endParaRPr sz="2700">
              <a:latin typeface="Comfortaa"/>
              <a:ea typeface="Comfortaa"/>
              <a:cs typeface="Comfortaa"/>
              <a:sym typeface="Comfortaa"/>
            </a:endParaRPr>
          </a:p>
          <a:p>
            <a:pPr indent="-400050" lvl="0" marL="457200" marR="0" rtl="0" algn="l">
              <a:lnSpc>
                <a:spcPct val="140000"/>
              </a:lnSpc>
              <a:spcBef>
                <a:spcPts val="0"/>
              </a:spcBef>
              <a:spcAft>
                <a:spcPts val="0"/>
              </a:spcAft>
              <a:buSzPts val="2700"/>
              <a:buFont typeface="Comfortaa"/>
              <a:buChar char="●"/>
            </a:pPr>
            <a:r>
              <a:rPr lang="en-US" sz="2700">
                <a:latin typeface="Comfortaa"/>
                <a:ea typeface="Comfortaa"/>
                <a:cs typeface="Comfortaa"/>
                <a:sym typeface="Comfortaa"/>
              </a:rPr>
              <a:t>$17,521 donated</a:t>
            </a:r>
            <a:endParaRPr sz="2700">
              <a:latin typeface="Comfortaa"/>
              <a:ea typeface="Comfortaa"/>
              <a:cs typeface="Comfortaa"/>
              <a:sym typeface="Comfortaa"/>
            </a:endParaRPr>
          </a:p>
          <a:p>
            <a:pPr indent="0" lvl="0" marL="0" marR="0" rtl="0" algn="l">
              <a:lnSpc>
                <a:spcPct val="140000"/>
              </a:lnSpc>
              <a:spcBef>
                <a:spcPts val="0"/>
              </a:spcBef>
              <a:spcAft>
                <a:spcPts val="0"/>
              </a:spcAft>
              <a:buNone/>
            </a:pPr>
            <a:r>
              <a:t/>
            </a:r>
            <a:endParaRPr b="1" sz="2700">
              <a:latin typeface="Comfortaa"/>
              <a:ea typeface="Comfortaa"/>
              <a:cs typeface="Comfortaa"/>
              <a:sym typeface="Comfortaa"/>
            </a:endParaRPr>
          </a:p>
          <a:p>
            <a:pPr indent="0" lvl="0" marL="0" marR="0" rtl="0" algn="l">
              <a:lnSpc>
                <a:spcPct val="140000"/>
              </a:lnSpc>
              <a:spcBef>
                <a:spcPts val="0"/>
              </a:spcBef>
              <a:spcAft>
                <a:spcPts val="0"/>
              </a:spcAft>
              <a:buNone/>
            </a:pPr>
            <a:r>
              <a:rPr b="1" lang="en-US" sz="2700" u="sng">
                <a:latin typeface="Comfortaa"/>
                <a:ea typeface="Comfortaa"/>
                <a:cs typeface="Comfortaa"/>
                <a:sym typeface="Comfortaa"/>
              </a:rPr>
              <a:t>TOP EARNERS:</a:t>
            </a:r>
            <a:endParaRPr b="1" sz="2700" u="sng">
              <a:latin typeface="Comfortaa"/>
              <a:ea typeface="Comfortaa"/>
              <a:cs typeface="Comfortaa"/>
              <a:sym typeface="Comfortaa"/>
            </a:endParaRPr>
          </a:p>
          <a:p>
            <a:pPr indent="0" lvl="0" marL="0" marR="0" rtl="0" algn="l">
              <a:lnSpc>
                <a:spcPct val="140000"/>
              </a:lnSpc>
              <a:spcBef>
                <a:spcPts val="0"/>
              </a:spcBef>
              <a:spcAft>
                <a:spcPts val="0"/>
              </a:spcAft>
              <a:buNone/>
            </a:pPr>
            <a:r>
              <a:rPr b="1" lang="en-US" sz="2700">
                <a:latin typeface="Comfortaa"/>
                <a:ea typeface="Comfortaa"/>
                <a:cs typeface="Comfortaa"/>
                <a:sym typeface="Comfortaa"/>
              </a:rPr>
              <a:t>KG:</a:t>
            </a:r>
            <a:r>
              <a:rPr lang="en-US" sz="2700">
                <a:latin typeface="Comfortaa"/>
                <a:ea typeface="Comfortaa"/>
                <a:cs typeface="Comfortaa"/>
                <a:sym typeface="Comfortaa"/>
              </a:rPr>
              <a:t> Bella Gutierrez (Palmer)</a:t>
            </a:r>
            <a:endParaRPr sz="2700">
              <a:latin typeface="Comfortaa"/>
              <a:ea typeface="Comfortaa"/>
              <a:cs typeface="Comfortaa"/>
              <a:sym typeface="Comfortaa"/>
            </a:endParaRPr>
          </a:p>
          <a:p>
            <a:pPr indent="0" lvl="0" marL="0" marR="0" rtl="0" algn="l">
              <a:lnSpc>
                <a:spcPct val="140000"/>
              </a:lnSpc>
              <a:spcBef>
                <a:spcPts val="0"/>
              </a:spcBef>
              <a:spcAft>
                <a:spcPts val="0"/>
              </a:spcAft>
              <a:buNone/>
            </a:pPr>
            <a:r>
              <a:rPr b="1" lang="en-US" sz="2700">
                <a:latin typeface="Comfortaa"/>
                <a:ea typeface="Comfortaa"/>
                <a:cs typeface="Comfortaa"/>
                <a:sym typeface="Comfortaa"/>
              </a:rPr>
              <a:t>1st: </a:t>
            </a:r>
            <a:r>
              <a:rPr lang="en-US" sz="2700">
                <a:latin typeface="Comfortaa"/>
                <a:ea typeface="Comfortaa"/>
                <a:cs typeface="Comfortaa"/>
                <a:sym typeface="Comfortaa"/>
              </a:rPr>
              <a:t>Dylyn Reynolds (Edwards)</a:t>
            </a:r>
            <a:endParaRPr sz="2700">
              <a:latin typeface="Comfortaa"/>
              <a:ea typeface="Comfortaa"/>
              <a:cs typeface="Comfortaa"/>
              <a:sym typeface="Comfortaa"/>
            </a:endParaRPr>
          </a:p>
          <a:p>
            <a:pPr indent="0" lvl="0" marL="0" marR="0" rtl="0" algn="l">
              <a:lnSpc>
                <a:spcPct val="140000"/>
              </a:lnSpc>
              <a:spcBef>
                <a:spcPts val="0"/>
              </a:spcBef>
              <a:spcAft>
                <a:spcPts val="0"/>
              </a:spcAft>
              <a:buNone/>
            </a:pPr>
            <a:r>
              <a:rPr b="1" lang="en-US" sz="2700">
                <a:latin typeface="Comfortaa"/>
                <a:ea typeface="Comfortaa"/>
                <a:cs typeface="Comfortaa"/>
                <a:sym typeface="Comfortaa"/>
              </a:rPr>
              <a:t>2nd: </a:t>
            </a:r>
            <a:r>
              <a:rPr lang="en-US" sz="2700">
                <a:latin typeface="Comfortaa"/>
                <a:ea typeface="Comfortaa"/>
                <a:cs typeface="Comfortaa"/>
                <a:sym typeface="Comfortaa"/>
              </a:rPr>
              <a:t>Mackenzie Fenner (Cuffee)</a:t>
            </a:r>
            <a:endParaRPr sz="2700">
              <a:latin typeface="Comfortaa"/>
              <a:ea typeface="Comfortaa"/>
              <a:cs typeface="Comfortaa"/>
              <a:sym typeface="Comfortaa"/>
            </a:endParaRPr>
          </a:p>
          <a:p>
            <a:pPr indent="0" lvl="0" marL="0" marR="0" rtl="0" algn="l">
              <a:lnSpc>
                <a:spcPct val="140000"/>
              </a:lnSpc>
              <a:spcBef>
                <a:spcPts val="0"/>
              </a:spcBef>
              <a:spcAft>
                <a:spcPts val="0"/>
              </a:spcAft>
              <a:buNone/>
            </a:pPr>
            <a:r>
              <a:rPr b="1" lang="en-US" sz="2700">
                <a:latin typeface="Comfortaa"/>
                <a:ea typeface="Comfortaa"/>
                <a:cs typeface="Comfortaa"/>
                <a:sym typeface="Comfortaa"/>
              </a:rPr>
              <a:t>3rd:</a:t>
            </a:r>
            <a:r>
              <a:rPr lang="en-US" sz="2700">
                <a:latin typeface="Comfortaa"/>
                <a:ea typeface="Comfortaa"/>
                <a:cs typeface="Comfortaa"/>
                <a:sym typeface="Comfortaa"/>
              </a:rPr>
              <a:t> Skylar Meyers (Bintz)</a:t>
            </a:r>
            <a:endParaRPr sz="2700">
              <a:latin typeface="Comfortaa"/>
              <a:ea typeface="Comfortaa"/>
              <a:cs typeface="Comfortaa"/>
              <a:sym typeface="Comfortaa"/>
            </a:endParaRPr>
          </a:p>
          <a:p>
            <a:pPr indent="0" lvl="0" marL="0" marR="0" rtl="0" algn="l">
              <a:lnSpc>
                <a:spcPct val="140000"/>
              </a:lnSpc>
              <a:spcBef>
                <a:spcPts val="0"/>
              </a:spcBef>
              <a:spcAft>
                <a:spcPts val="0"/>
              </a:spcAft>
              <a:buNone/>
            </a:pPr>
            <a:r>
              <a:rPr b="1" lang="en-US" sz="2700">
                <a:latin typeface="Comfortaa"/>
                <a:ea typeface="Comfortaa"/>
                <a:cs typeface="Comfortaa"/>
                <a:sym typeface="Comfortaa"/>
              </a:rPr>
              <a:t>4th: </a:t>
            </a:r>
            <a:r>
              <a:rPr lang="en-US" sz="2700">
                <a:latin typeface="Comfortaa"/>
                <a:ea typeface="Comfortaa"/>
                <a:cs typeface="Comfortaa"/>
                <a:sym typeface="Comfortaa"/>
              </a:rPr>
              <a:t>Merna Ali (Brenneman)</a:t>
            </a:r>
            <a:endParaRPr sz="2700">
              <a:latin typeface="Comfortaa"/>
              <a:ea typeface="Comfortaa"/>
              <a:cs typeface="Comfortaa"/>
              <a:sym typeface="Comfortaa"/>
            </a:endParaRPr>
          </a:p>
          <a:p>
            <a:pPr indent="0" lvl="0" marL="0" marR="0" rtl="0" algn="l">
              <a:lnSpc>
                <a:spcPct val="140000"/>
              </a:lnSpc>
              <a:spcBef>
                <a:spcPts val="0"/>
              </a:spcBef>
              <a:spcAft>
                <a:spcPts val="0"/>
              </a:spcAft>
              <a:buNone/>
            </a:pPr>
            <a:r>
              <a:rPr b="1" lang="en-US" sz="2700">
                <a:latin typeface="Comfortaa"/>
                <a:ea typeface="Comfortaa"/>
                <a:cs typeface="Comfortaa"/>
                <a:sym typeface="Comfortaa"/>
              </a:rPr>
              <a:t>5th:</a:t>
            </a:r>
            <a:r>
              <a:rPr lang="en-US" sz="2700">
                <a:latin typeface="Comfortaa"/>
                <a:ea typeface="Comfortaa"/>
                <a:cs typeface="Comfortaa"/>
                <a:sym typeface="Comfortaa"/>
              </a:rPr>
              <a:t> Lucas Diaz (Roehn)</a:t>
            </a:r>
            <a:endParaRPr sz="2500">
              <a:latin typeface="Comfortaa"/>
              <a:ea typeface="Comfortaa"/>
              <a:cs typeface="Comfortaa"/>
              <a:sym typeface="Comfortaa"/>
            </a:endParaRPr>
          </a:p>
          <a:p>
            <a:pPr indent="0" lvl="0" marL="0" marR="0" rtl="0" algn="l">
              <a:lnSpc>
                <a:spcPct val="140000"/>
              </a:lnSpc>
              <a:spcBef>
                <a:spcPts val="0"/>
              </a:spcBef>
              <a:spcAft>
                <a:spcPts val="0"/>
              </a:spcAft>
              <a:buNone/>
            </a:pPr>
            <a:r>
              <a:t/>
            </a:r>
            <a:endParaRPr b="1" sz="2800">
              <a:latin typeface="Comfortaa"/>
              <a:ea typeface="Comfortaa"/>
              <a:cs typeface="Comfortaa"/>
              <a:sym typeface="Comfortaa"/>
            </a:endParaRPr>
          </a:p>
          <a:p>
            <a:pPr indent="0" lvl="0" marL="0" marR="0" rtl="0" algn="l">
              <a:lnSpc>
                <a:spcPct val="140000"/>
              </a:lnSpc>
              <a:spcBef>
                <a:spcPts val="0"/>
              </a:spcBef>
              <a:spcAft>
                <a:spcPts val="0"/>
              </a:spcAft>
              <a:buNone/>
            </a:pPr>
            <a:r>
              <a:t/>
            </a:r>
            <a:endParaRPr b="1" sz="2800">
              <a:latin typeface="Comfortaa"/>
              <a:ea typeface="Comfortaa"/>
              <a:cs typeface="Comfortaa"/>
              <a:sym typeface="Comfortaa"/>
            </a:endParaRPr>
          </a:p>
          <a:p>
            <a:pPr indent="0" lvl="0" marL="0" marR="0" rtl="0" algn="l">
              <a:lnSpc>
                <a:spcPct val="140000"/>
              </a:lnSpc>
              <a:spcBef>
                <a:spcPts val="0"/>
              </a:spcBef>
              <a:spcAft>
                <a:spcPts val="0"/>
              </a:spcAft>
              <a:buNone/>
            </a:pPr>
            <a:r>
              <a:t/>
            </a:r>
            <a:endParaRPr b="1" sz="2800">
              <a:latin typeface="Comfortaa"/>
              <a:ea typeface="Comfortaa"/>
              <a:cs typeface="Comfortaa"/>
              <a:sym typeface="Comfortaa"/>
            </a:endParaRPr>
          </a:p>
          <a:p>
            <a:pPr indent="0" lvl="0" marL="0" marR="0" rtl="0" algn="l">
              <a:lnSpc>
                <a:spcPct val="140000"/>
              </a:lnSpc>
              <a:spcBef>
                <a:spcPts val="0"/>
              </a:spcBef>
              <a:spcAft>
                <a:spcPts val="0"/>
              </a:spcAft>
              <a:buNone/>
            </a:pPr>
            <a:r>
              <a:t/>
            </a:r>
            <a:endParaRPr b="1" sz="3700">
              <a:latin typeface="Comfortaa"/>
              <a:ea typeface="Comfortaa"/>
              <a:cs typeface="Comfortaa"/>
              <a:sym typeface="Comfortaa"/>
            </a:endParaRPr>
          </a:p>
          <a:p>
            <a:pPr indent="0" lvl="0" marL="0" marR="0" rtl="0" algn="l">
              <a:lnSpc>
                <a:spcPct val="140000"/>
              </a:lnSpc>
              <a:spcBef>
                <a:spcPts val="0"/>
              </a:spcBef>
              <a:spcAft>
                <a:spcPts val="0"/>
              </a:spcAft>
              <a:buNone/>
            </a:pPr>
            <a:r>
              <a:t/>
            </a:r>
            <a:endParaRPr b="1" sz="3700">
              <a:latin typeface="Comfortaa"/>
              <a:ea typeface="Comfortaa"/>
              <a:cs typeface="Comfortaa"/>
              <a:sym typeface="Comfortaa"/>
            </a:endParaRPr>
          </a:p>
          <a:p>
            <a:pPr indent="0" lvl="0" marL="0" marR="0" rtl="0" algn="l">
              <a:lnSpc>
                <a:spcPct val="140000"/>
              </a:lnSpc>
              <a:spcBef>
                <a:spcPts val="0"/>
              </a:spcBef>
              <a:spcAft>
                <a:spcPts val="0"/>
              </a:spcAft>
              <a:buNone/>
            </a:pPr>
            <a:r>
              <a:t/>
            </a:r>
            <a:endParaRPr b="1" i="0" sz="3700" u="none" cap="none" strike="noStrike">
              <a:solidFill>
                <a:srgbClr val="000000"/>
              </a:solidFill>
              <a:latin typeface="Public Sans"/>
              <a:ea typeface="Public Sans"/>
              <a:cs typeface="Public Sans"/>
              <a:sym typeface="Public Sans"/>
            </a:endParaRPr>
          </a:p>
        </p:txBody>
      </p:sp>
      <p:sp>
        <p:nvSpPr>
          <p:cNvPr id="215" name="Google Shape;215;p24"/>
          <p:cNvSpPr txBox="1"/>
          <p:nvPr/>
        </p:nvSpPr>
        <p:spPr>
          <a:xfrm>
            <a:off x="-472548" y="1363097"/>
            <a:ext cx="18288000" cy="215400"/>
          </a:xfrm>
          <a:prstGeom prst="rect">
            <a:avLst/>
          </a:prstGeom>
          <a:noFill/>
          <a:ln>
            <a:noFill/>
          </a:ln>
        </p:spPr>
        <p:txBody>
          <a:bodyPr anchorCtr="0" anchor="t" bIns="0" lIns="0" spcFirstLastPara="1" rIns="0" wrap="square" tIns="0">
            <a:spAutoFit/>
          </a:bodyPr>
          <a:lstStyle/>
          <a:p>
            <a:pPr indent="0" lvl="0" marL="0" marR="0" rtl="0" algn="ctr">
              <a:lnSpc>
                <a:spcPct val="110011"/>
              </a:lnSpc>
              <a:spcBef>
                <a:spcPts val="0"/>
              </a:spcBef>
              <a:spcAft>
                <a:spcPts val="0"/>
              </a:spcAft>
              <a:buNone/>
            </a:pPr>
            <a:r>
              <a:t/>
            </a:r>
            <a:endParaRPr>
              <a:latin typeface="Comfortaa"/>
              <a:ea typeface="Comfortaa"/>
              <a:cs typeface="Comfortaa"/>
              <a:sym typeface="Comfortaa"/>
            </a:endParaRPr>
          </a:p>
        </p:txBody>
      </p:sp>
      <p:pic>
        <p:nvPicPr>
          <p:cNvPr id="216" name="Google Shape;216;p24"/>
          <p:cNvPicPr preferRelativeResize="0"/>
          <p:nvPr/>
        </p:nvPicPr>
        <p:blipFill>
          <a:blip r:embed="rId4">
            <a:alphaModFix/>
          </a:blip>
          <a:stretch>
            <a:fillRect/>
          </a:stretch>
        </p:blipFill>
        <p:spPr>
          <a:xfrm rot="597678">
            <a:off x="12686908" y="1790801"/>
            <a:ext cx="4475661" cy="5967598"/>
          </a:xfrm>
          <a:prstGeom prst="rect">
            <a:avLst/>
          </a:prstGeom>
          <a:noFill/>
          <a:ln>
            <a:noFill/>
          </a:ln>
        </p:spPr>
      </p:pic>
      <p:pic>
        <p:nvPicPr>
          <p:cNvPr id="217" name="Google Shape;217;p24"/>
          <p:cNvPicPr preferRelativeResize="0"/>
          <p:nvPr/>
        </p:nvPicPr>
        <p:blipFill>
          <a:blip r:embed="rId5">
            <a:alphaModFix/>
          </a:blip>
          <a:stretch>
            <a:fillRect/>
          </a:stretch>
        </p:blipFill>
        <p:spPr>
          <a:xfrm rot="-3">
            <a:off x="7925025" y="3212428"/>
            <a:ext cx="4854424" cy="647254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5"/>
          <p:cNvSpPr txBox="1"/>
          <p:nvPr/>
        </p:nvSpPr>
        <p:spPr>
          <a:xfrm>
            <a:off x="13603019" y="3356332"/>
            <a:ext cx="3397200" cy="277200"/>
          </a:xfrm>
          <a:prstGeom prst="rect">
            <a:avLst/>
          </a:prstGeom>
          <a:noFill/>
          <a:ln>
            <a:noFill/>
          </a:ln>
        </p:spPr>
        <p:txBody>
          <a:bodyPr anchorCtr="0" anchor="t" bIns="0" lIns="0" spcFirstLastPara="1" rIns="0" wrap="square" tIns="0">
            <a:spAutoFit/>
          </a:bodyPr>
          <a:lstStyle/>
          <a:p>
            <a:pPr indent="0" lvl="0" marL="0" marR="0" rtl="0" algn="l">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23" name="Google Shape;223;p25"/>
          <p:cNvSpPr/>
          <p:nvPr/>
        </p:nvSpPr>
        <p:spPr>
          <a:xfrm rot="10800000">
            <a:off x="11023760" y="0"/>
            <a:ext cx="11018254" cy="11027613"/>
          </a:xfrm>
          <a:custGeom>
            <a:rect b="b" l="l" r="r" t="t"/>
            <a:pathLst>
              <a:path extrusionOk="0" h="11027613" w="11018254">
                <a:moveTo>
                  <a:pt x="0" y="0"/>
                </a:moveTo>
                <a:lnTo>
                  <a:pt x="11018254" y="0"/>
                </a:lnTo>
                <a:lnTo>
                  <a:pt x="11018254" y="11027613"/>
                </a:lnTo>
                <a:lnTo>
                  <a:pt x="0" y="11027613"/>
                </a:lnTo>
                <a:lnTo>
                  <a:pt x="0" y="0"/>
                </a:lnTo>
                <a:close/>
              </a:path>
            </a:pathLst>
          </a:custGeom>
          <a:blipFill rotWithShape="1">
            <a:blip r:embed="rId3">
              <a:alphaModFix/>
            </a:blip>
            <a:stretch>
              <a:fillRect b="0" l="-49" r="-29" t="0"/>
            </a:stretch>
          </a:blipFill>
          <a:ln>
            <a:noFill/>
          </a:ln>
        </p:spPr>
      </p:sp>
      <p:sp>
        <p:nvSpPr>
          <p:cNvPr id="224" name="Google Shape;224;p25"/>
          <p:cNvSpPr txBox="1"/>
          <p:nvPr/>
        </p:nvSpPr>
        <p:spPr>
          <a:xfrm>
            <a:off x="5515208" y="370453"/>
            <a:ext cx="7518900" cy="948300"/>
          </a:xfrm>
          <a:prstGeom prst="rect">
            <a:avLst/>
          </a:prstGeom>
          <a:noFill/>
          <a:ln>
            <a:noFill/>
          </a:ln>
        </p:spPr>
        <p:txBody>
          <a:bodyPr anchorCtr="0" anchor="t" bIns="0" lIns="0" spcFirstLastPara="1" rIns="0" wrap="square" tIns="0">
            <a:spAutoFit/>
          </a:bodyPr>
          <a:lstStyle/>
          <a:p>
            <a:pPr indent="0" lvl="0" marL="0" marR="0" rtl="0" algn="l">
              <a:lnSpc>
                <a:spcPct val="110016"/>
              </a:lnSpc>
              <a:spcBef>
                <a:spcPts val="0"/>
              </a:spcBef>
              <a:spcAft>
                <a:spcPts val="0"/>
              </a:spcAft>
              <a:buNone/>
            </a:pPr>
            <a:r>
              <a:rPr i="0" lang="en-US" sz="6160" u="none" cap="none" strike="noStrike">
                <a:solidFill>
                  <a:srgbClr val="000000"/>
                </a:solidFill>
                <a:latin typeface="Comfortaa"/>
                <a:ea typeface="Comfortaa"/>
                <a:cs typeface="Comfortaa"/>
                <a:sym typeface="Comfortaa"/>
              </a:rPr>
              <a:t>Upcoming Events</a:t>
            </a:r>
            <a:endParaRPr>
              <a:latin typeface="Comfortaa"/>
              <a:ea typeface="Comfortaa"/>
              <a:cs typeface="Comfortaa"/>
              <a:sym typeface="Comfortaa"/>
            </a:endParaRPr>
          </a:p>
        </p:txBody>
      </p:sp>
      <p:sp>
        <p:nvSpPr>
          <p:cNvPr id="225" name="Google Shape;225;p25"/>
          <p:cNvSpPr txBox="1"/>
          <p:nvPr/>
        </p:nvSpPr>
        <p:spPr>
          <a:xfrm>
            <a:off x="7626600" y="4230694"/>
            <a:ext cx="3397200" cy="277200"/>
          </a:xfrm>
          <a:prstGeom prst="rect">
            <a:avLst/>
          </a:prstGeom>
          <a:noFill/>
          <a:ln>
            <a:noFill/>
          </a:ln>
        </p:spPr>
        <p:txBody>
          <a:bodyPr anchorCtr="0" anchor="t" bIns="0" lIns="0" spcFirstLastPara="1" rIns="0" wrap="square" tIns="0">
            <a:spAutoFit/>
          </a:bodyPr>
          <a:lstStyle/>
          <a:p>
            <a:pPr indent="0" lvl="0" marL="0" marR="0" rtl="0" algn="l">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26" name="Google Shape;226;p25"/>
          <p:cNvSpPr txBox="1"/>
          <p:nvPr/>
        </p:nvSpPr>
        <p:spPr>
          <a:xfrm>
            <a:off x="380550" y="1383875"/>
            <a:ext cx="11847300" cy="10837500"/>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t/>
            </a:r>
            <a:endParaRPr b="1" sz="3700">
              <a:latin typeface="Public Sans"/>
              <a:ea typeface="Public Sans"/>
              <a:cs typeface="Public Sans"/>
              <a:sym typeface="Public Sans"/>
            </a:endParaRPr>
          </a:p>
          <a:p>
            <a:pPr indent="0" lvl="0" marL="0" marR="0" rtl="0" algn="l">
              <a:lnSpc>
                <a:spcPct val="34983"/>
              </a:lnSpc>
              <a:spcBef>
                <a:spcPts val="0"/>
              </a:spcBef>
              <a:spcAft>
                <a:spcPts val="0"/>
              </a:spcAft>
              <a:buNone/>
            </a:pPr>
            <a:r>
              <a:t/>
            </a:r>
            <a:endParaRPr b="1" sz="2699">
              <a:latin typeface="Public Sans"/>
              <a:ea typeface="Public Sans"/>
              <a:cs typeface="Public Sans"/>
              <a:sym typeface="Public Sans"/>
            </a:endParaRPr>
          </a:p>
          <a:p>
            <a:pPr indent="0" lvl="0" marL="0" marR="0" rtl="0" algn="l">
              <a:lnSpc>
                <a:spcPct val="34983"/>
              </a:lnSpc>
              <a:spcBef>
                <a:spcPts val="0"/>
              </a:spcBef>
              <a:spcAft>
                <a:spcPts val="0"/>
              </a:spcAft>
              <a:buNone/>
            </a:pPr>
            <a:r>
              <a:t/>
            </a:r>
            <a:endParaRPr b="1" sz="2699">
              <a:latin typeface="Public Sans"/>
              <a:ea typeface="Public Sans"/>
              <a:cs typeface="Public Sans"/>
              <a:sym typeface="Public Sans"/>
            </a:endParaRPr>
          </a:p>
          <a:p>
            <a:pPr indent="0" lvl="0" marL="0" marR="0" rtl="0" algn="l">
              <a:lnSpc>
                <a:spcPct val="140000"/>
              </a:lnSpc>
              <a:spcBef>
                <a:spcPts val="0"/>
              </a:spcBef>
              <a:spcAft>
                <a:spcPts val="0"/>
              </a:spcAft>
              <a:buNone/>
            </a:pPr>
            <a:r>
              <a:rPr b="1" lang="en-US" sz="3700">
                <a:latin typeface="Comfortaa"/>
                <a:ea typeface="Comfortaa"/>
                <a:cs typeface="Comfortaa"/>
                <a:sym typeface="Comfortaa"/>
              </a:rPr>
              <a:t>Tomorrow -  November 21st - is the last day to place Square 1 Art orders. </a:t>
            </a:r>
            <a:endParaRPr b="1" sz="3700">
              <a:latin typeface="Comfortaa"/>
              <a:ea typeface="Comfortaa"/>
              <a:cs typeface="Comfortaa"/>
              <a:sym typeface="Comfortaa"/>
            </a:endParaRPr>
          </a:p>
          <a:p>
            <a:pPr indent="-463550" lvl="0" marL="457200" marR="0" rtl="0" algn="l">
              <a:lnSpc>
                <a:spcPct val="140000"/>
              </a:lnSpc>
              <a:spcBef>
                <a:spcPts val="0"/>
              </a:spcBef>
              <a:spcAft>
                <a:spcPts val="0"/>
              </a:spcAft>
              <a:buSzPts val="3700"/>
              <a:buFont typeface="Comfortaa"/>
              <a:buChar char="●"/>
            </a:pPr>
            <a:r>
              <a:rPr b="1" lang="en-US" sz="3700">
                <a:latin typeface="Comfortaa"/>
                <a:ea typeface="Comfortaa"/>
                <a:cs typeface="Comfortaa"/>
                <a:sym typeface="Comfortaa"/>
              </a:rPr>
              <a:t>Orders can be placed using the personalized catalog that went home with your student - or - </a:t>
            </a:r>
            <a:endParaRPr b="1" sz="3700">
              <a:latin typeface="Comfortaa"/>
              <a:ea typeface="Comfortaa"/>
              <a:cs typeface="Comfortaa"/>
              <a:sym typeface="Comfortaa"/>
            </a:endParaRPr>
          </a:p>
          <a:p>
            <a:pPr indent="-463550" lvl="0" marL="457200" marR="0" rtl="0" algn="l">
              <a:lnSpc>
                <a:spcPct val="140000"/>
              </a:lnSpc>
              <a:spcBef>
                <a:spcPts val="0"/>
              </a:spcBef>
              <a:spcAft>
                <a:spcPts val="0"/>
              </a:spcAft>
              <a:buSzPts val="3700"/>
              <a:buFont typeface="Comfortaa"/>
              <a:buChar char="●"/>
            </a:pPr>
            <a:r>
              <a:rPr b="1" lang="en-US" sz="3700">
                <a:latin typeface="Comfortaa"/>
                <a:ea typeface="Comfortaa"/>
                <a:cs typeface="Comfortaa"/>
                <a:sym typeface="Comfortaa"/>
              </a:rPr>
              <a:t>Online by visiting </a:t>
            </a:r>
            <a:r>
              <a:rPr b="1" lang="en-US" sz="3700" u="sng">
                <a:solidFill>
                  <a:schemeClr val="hlink"/>
                </a:solidFill>
                <a:latin typeface="Comfortaa"/>
                <a:ea typeface="Comfortaa"/>
                <a:cs typeface="Comfortaa"/>
                <a:sym typeface="Comfortaa"/>
                <a:hlinkClick r:id="rId4"/>
              </a:rPr>
              <a:t>Art Search</a:t>
            </a:r>
            <a:r>
              <a:rPr b="1" lang="en-US" sz="3700">
                <a:latin typeface="Comfortaa"/>
                <a:ea typeface="Comfortaa"/>
                <a:cs typeface="Comfortaa"/>
                <a:sym typeface="Comfortaa"/>
              </a:rPr>
              <a:t> and entering the required information.</a:t>
            </a:r>
            <a:r>
              <a:rPr b="1" lang="en-US" sz="3700">
                <a:latin typeface="Comfortaa"/>
                <a:ea typeface="Comfortaa"/>
                <a:cs typeface="Comfortaa"/>
                <a:sym typeface="Comfortaa"/>
              </a:rPr>
              <a:t> </a:t>
            </a:r>
            <a:endParaRPr b="1" sz="3700">
              <a:latin typeface="Comfortaa"/>
              <a:ea typeface="Comfortaa"/>
              <a:cs typeface="Comfortaa"/>
              <a:sym typeface="Comfortaa"/>
            </a:endParaRPr>
          </a:p>
          <a:p>
            <a:pPr indent="0" lvl="0" marL="0" marR="0" rtl="0" algn="l">
              <a:lnSpc>
                <a:spcPct val="140000"/>
              </a:lnSpc>
              <a:spcBef>
                <a:spcPts val="0"/>
              </a:spcBef>
              <a:spcAft>
                <a:spcPts val="0"/>
              </a:spcAft>
              <a:buNone/>
            </a:pPr>
            <a:r>
              <a:t/>
            </a:r>
            <a:endParaRPr b="1" sz="3700">
              <a:latin typeface="Comfortaa"/>
              <a:ea typeface="Comfortaa"/>
              <a:cs typeface="Comfortaa"/>
              <a:sym typeface="Comfortaa"/>
            </a:endParaRPr>
          </a:p>
          <a:p>
            <a:pPr indent="0" lvl="0" marL="0" marR="0" rtl="0" algn="l">
              <a:lnSpc>
                <a:spcPct val="140000"/>
              </a:lnSpc>
              <a:spcBef>
                <a:spcPts val="0"/>
              </a:spcBef>
              <a:spcAft>
                <a:spcPts val="0"/>
              </a:spcAft>
              <a:buNone/>
            </a:pPr>
            <a:r>
              <a:rPr b="1" lang="en-US" sz="2800">
                <a:latin typeface="Comfortaa"/>
                <a:ea typeface="Comfortaa"/>
                <a:cs typeface="Comfortaa"/>
                <a:sym typeface="Comfortaa"/>
              </a:rPr>
              <a:t>The PTO earns a portion of the proceeds from your orders. Thank you for supporting the PTO!</a:t>
            </a:r>
            <a:endParaRPr b="1" sz="2800">
              <a:latin typeface="Comfortaa"/>
              <a:ea typeface="Comfortaa"/>
              <a:cs typeface="Comfortaa"/>
              <a:sym typeface="Comfortaa"/>
            </a:endParaRPr>
          </a:p>
          <a:p>
            <a:pPr indent="0" lvl="0" marL="0" marR="0" rtl="0" algn="l">
              <a:lnSpc>
                <a:spcPct val="140000"/>
              </a:lnSpc>
              <a:spcBef>
                <a:spcPts val="0"/>
              </a:spcBef>
              <a:spcAft>
                <a:spcPts val="0"/>
              </a:spcAft>
              <a:buNone/>
            </a:pPr>
            <a:r>
              <a:t/>
            </a:r>
            <a:endParaRPr b="1" sz="3700">
              <a:latin typeface="Comfortaa"/>
              <a:ea typeface="Comfortaa"/>
              <a:cs typeface="Comfortaa"/>
              <a:sym typeface="Comfortaa"/>
            </a:endParaRPr>
          </a:p>
          <a:p>
            <a:pPr indent="0" lvl="0" marL="0" marR="0" rtl="0" algn="l">
              <a:lnSpc>
                <a:spcPct val="140000"/>
              </a:lnSpc>
              <a:spcBef>
                <a:spcPts val="0"/>
              </a:spcBef>
              <a:spcAft>
                <a:spcPts val="0"/>
              </a:spcAft>
              <a:buNone/>
            </a:pPr>
            <a:r>
              <a:t/>
            </a:r>
            <a:endParaRPr b="1" sz="3700">
              <a:latin typeface="Comfortaa"/>
              <a:ea typeface="Comfortaa"/>
              <a:cs typeface="Comfortaa"/>
              <a:sym typeface="Comfortaa"/>
            </a:endParaRPr>
          </a:p>
          <a:p>
            <a:pPr indent="0" lvl="0" marL="0" marR="0" rtl="0" algn="l">
              <a:lnSpc>
                <a:spcPct val="140000"/>
              </a:lnSpc>
              <a:spcBef>
                <a:spcPts val="0"/>
              </a:spcBef>
              <a:spcAft>
                <a:spcPts val="0"/>
              </a:spcAft>
              <a:buNone/>
            </a:pPr>
            <a:r>
              <a:t/>
            </a:r>
            <a:endParaRPr b="1" i="0" sz="3700" u="none" cap="none" strike="noStrike">
              <a:solidFill>
                <a:srgbClr val="000000"/>
              </a:solidFill>
              <a:latin typeface="Public Sans"/>
              <a:ea typeface="Public Sans"/>
              <a:cs typeface="Public Sans"/>
              <a:sym typeface="Public Sans"/>
            </a:endParaRPr>
          </a:p>
        </p:txBody>
      </p:sp>
      <p:sp>
        <p:nvSpPr>
          <p:cNvPr id="227" name="Google Shape;227;p25"/>
          <p:cNvSpPr txBox="1"/>
          <p:nvPr/>
        </p:nvSpPr>
        <p:spPr>
          <a:xfrm>
            <a:off x="-472548" y="1363097"/>
            <a:ext cx="18288000" cy="814800"/>
          </a:xfrm>
          <a:prstGeom prst="rect">
            <a:avLst/>
          </a:prstGeom>
          <a:noFill/>
          <a:ln>
            <a:noFill/>
          </a:ln>
        </p:spPr>
        <p:txBody>
          <a:bodyPr anchorCtr="0" anchor="t" bIns="0" lIns="0" spcFirstLastPara="1" rIns="0" wrap="square" tIns="0">
            <a:spAutoFit/>
          </a:bodyPr>
          <a:lstStyle/>
          <a:p>
            <a:pPr indent="0" lvl="0" marL="0" marR="0" rtl="0" algn="ctr">
              <a:lnSpc>
                <a:spcPct val="110011"/>
              </a:lnSpc>
              <a:spcBef>
                <a:spcPts val="0"/>
              </a:spcBef>
              <a:spcAft>
                <a:spcPts val="0"/>
              </a:spcAft>
              <a:buNone/>
            </a:pPr>
            <a:r>
              <a:rPr lang="en-US" sz="5294">
                <a:latin typeface="Comfortaa"/>
                <a:ea typeface="Comfortaa"/>
                <a:cs typeface="Comfortaa"/>
                <a:sym typeface="Comfortaa"/>
              </a:rPr>
              <a:t>Square 1 Art </a:t>
            </a:r>
            <a:endParaRPr>
              <a:latin typeface="Comfortaa"/>
              <a:ea typeface="Comfortaa"/>
              <a:cs typeface="Comfortaa"/>
              <a:sym typeface="Comfortaa"/>
            </a:endParaRPr>
          </a:p>
        </p:txBody>
      </p:sp>
      <p:pic>
        <p:nvPicPr>
          <p:cNvPr id="228" name="Google Shape;228;p25"/>
          <p:cNvPicPr preferRelativeResize="0"/>
          <p:nvPr/>
        </p:nvPicPr>
        <p:blipFill>
          <a:blip r:embed="rId5">
            <a:alphaModFix/>
          </a:blip>
          <a:stretch>
            <a:fillRect/>
          </a:stretch>
        </p:blipFill>
        <p:spPr>
          <a:xfrm>
            <a:off x="12389350" y="3633526"/>
            <a:ext cx="5824551" cy="44399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6"/>
          <p:cNvSpPr txBox="1"/>
          <p:nvPr/>
        </p:nvSpPr>
        <p:spPr>
          <a:xfrm>
            <a:off x="13603019" y="3356332"/>
            <a:ext cx="3397200" cy="277200"/>
          </a:xfrm>
          <a:prstGeom prst="rect">
            <a:avLst/>
          </a:prstGeom>
          <a:noFill/>
          <a:ln>
            <a:noFill/>
          </a:ln>
        </p:spPr>
        <p:txBody>
          <a:bodyPr anchorCtr="0" anchor="t" bIns="0" lIns="0" spcFirstLastPara="1" rIns="0" wrap="square" tIns="0">
            <a:spAutoFit/>
          </a:bodyPr>
          <a:lstStyle/>
          <a:p>
            <a:pPr indent="0" lvl="0" marL="0" marR="0" rtl="0" algn="l">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34" name="Google Shape;234;p26"/>
          <p:cNvSpPr/>
          <p:nvPr/>
        </p:nvSpPr>
        <p:spPr>
          <a:xfrm rot="10800000">
            <a:off x="11023760" y="0"/>
            <a:ext cx="11018254" cy="11027613"/>
          </a:xfrm>
          <a:custGeom>
            <a:rect b="b" l="l" r="r" t="t"/>
            <a:pathLst>
              <a:path extrusionOk="0" h="11027613" w="11018254">
                <a:moveTo>
                  <a:pt x="0" y="0"/>
                </a:moveTo>
                <a:lnTo>
                  <a:pt x="11018254" y="0"/>
                </a:lnTo>
                <a:lnTo>
                  <a:pt x="11018254" y="11027613"/>
                </a:lnTo>
                <a:lnTo>
                  <a:pt x="0" y="11027613"/>
                </a:lnTo>
                <a:lnTo>
                  <a:pt x="0" y="0"/>
                </a:lnTo>
                <a:close/>
              </a:path>
            </a:pathLst>
          </a:custGeom>
          <a:blipFill rotWithShape="1">
            <a:blip r:embed="rId3">
              <a:alphaModFix/>
            </a:blip>
            <a:stretch>
              <a:fillRect b="0" l="-49" r="-29" t="0"/>
            </a:stretch>
          </a:blipFill>
          <a:ln>
            <a:noFill/>
          </a:ln>
        </p:spPr>
      </p:sp>
      <p:sp>
        <p:nvSpPr>
          <p:cNvPr id="235" name="Google Shape;235;p26"/>
          <p:cNvSpPr txBox="1"/>
          <p:nvPr/>
        </p:nvSpPr>
        <p:spPr>
          <a:xfrm>
            <a:off x="5515208" y="370453"/>
            <a:ext cx="7518900" cy="948300"/>
          </a:xfrm>
          <a:prstGeom prst="rect">
            <a:avLst/>
          </a:prstGeom>
          <a:noFill/>
          <a:ln>
            <a:noFill/>
          </a:ln>
        </p:spPr>
        <p:txBody>
          <a:bodyPr anchorCtr="0" anchor="t" bIns="0" lIns="0" spcFirstLastPara="1" rIns="0" wrap="square" tIns="0">
            <a:spAutoFit/>
          </a:bodyPr>
          <a:lstStyle/>
          <a:p>
            <a:pPr indent="0" lvl="0" marL="0" marR="0" rtl="0" algn="l">
              <a:lnSpc>
                <a:spcPct val="110016"/>
              </a:lnSpc>
              <a:spcBef>
                <a:spcPts val="0"/>
              </a:spcBef>
              <a:spcAft>
                <a:spcPts val="0"/>
              </a:spcAft>
              <a:buNone/>
            </a:pPr>
            <a:r>
              <a:rPr i="0" lang="en-US" sz="6160" u="none" cap="none" strike="noStrike">
                <a:solidFill>
                  <a:srgbClr val="000000"/>
                </a:solidFill>
                <a:latin typeface="Comfortaa"/>
                <a:ea typeface="Comfortaa"/>
                <a:cs typeface="Comfortaa"/>
                <a:sym typeface="Comfortaa"/>
              </a:rPr>
              <a:t>Upcoming Events</a:t>
            </a:r>
            <a:endParaRPr>
              <a:latin typeface="Comfortaa"/>
              <a:ea typeface="Comfortaa"/>
              <a:cs typeface="Comfortaa"/>
              <a:sym typeface="Comfortaa"/>
            </a:endParaRPr>
          </a:p>
        </p:txBody>
      </p:sp>
      <p:sp>
        <p:nvSpPr>
          <p:cNvPr id="236" name="Google Shape;236;p26"/>
          <p:cNvSpPr txBox="1"/>
          <p:nvPr/>
        </p:nvSpPr>
        <p:spPr>
          <a:xfrm>
            <a:off x="7626600" y="4230694"/>
            <a:ext cx="3397200" cy="277200"/>
          </a:xfrm>
          <a:prstGeom prst="rect">
            <a:avLst/>
          </a:prstGeom>
          <a:noFill/>
          <a:ln>
            <a:noFill/>
          </a:ln>
        </p:spPr>
        <p:txBody>
          <a:bodyPr anchorCtr="0" anchor="t" bIns="0" lIns="0" spcFirstLastPara="1" rIns="0" wrap="square" tIns="0">
            <a:spAutoFit/>
          </a:bodyPr>
          <a:lstStyle/>
          <a:p>
            <a:pPr indent="0" lvl="0" marL="0" marR="0" rtl="0" algn="l">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37" name="Google Shape;237;p26"/>
          <p:cNvSpPr txBox="1"/>
          <p:nvPr/>
        </p:nvSpPr>
        <p:spPr>
          <a:xfrm>
            <a:off x="380550" y="1917275"/>
            <a:ext cx="10246200" cy="8833500"/>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t/>
            </a:r>
            <a:endParaRPr b="1" sz="3700">
              <a:latin typeface="Public Sans"/>
              <a:ea typeface="Public Sans"/>
              <a:cs typeface="Public Sans"/>
              <a:sym typeface="Public Sans"/>
            </a:endParaRPr>
          </a:p>
          <a:p>
            <a:pPr indent="0" lvl="0" marL="0" marR="0" rtl="0" algn="l">
              <a:lnSpc>
                <a:spcPct val="34983"/>
              </a:lnSpc>
              <a:spcBef>
                <a:spcPts val="0"/>
              </a:spcBef>
              <a:spcAft>
                <a:spcPts val="0"/>
              </a:spcAft>
              <a:buNone/>
            </a:pPr>
            <a:r>
              <a:t/>
            </a:r>
            <a:endParaRPr b="1" sz="2699">
              <a:latin typeface="Public Sans"/>
              <a:ea typeface="Public Sans"/>
              <a:cs typeface="Public Sans"/>
              <a:sym typeface="Public Sans"/>
            </a:endParaRPr>
          </a:p>
          <a:p>
            <a:pPr indent="0" lvl="0" marL="0" marR="0" rtl="0" algn="l">
              <a:lnSpc>
                <a:spcPct val="34983"/>
              </a:lnSpc>
              <a:spcBef>
                <a:spcPts val="0"/>
              </a:spcBef>
              <a:spcAft>
                <a:spcPts val="0"/>
              </a:spcAft>
              <a:buNone/>
            </a:pPr>
            <a:r>
              <a:t/>
            </a:r>
            <a:endParaRPr b="1" sz="2699">
              <a:latin typeface="Public Sans"/>
              <a:ea typeface="Public Sans"/>
              <a:cs typeface="Public Sans"/>
              <a:sym typeface="Public Sans"/>
            </a:endParaRPr>
          </a:p>
          <a:p>
            <a:pPr indent="0" lvl="0" marL="0" marR="0" rtl="0" algn="l">
              <a:lnSpc>
                <a:spcPct val="140000"/>
              </a:lnSpc>
              <a:spcBef>
                <a:spcPts val="0"/>
              </a:spcBef>
              <a:spcAft>
                <a:spcPts val="0"/>
              </a:spcAft>
              <a:buNone/>
            </a:pPr>
            <a:r>
              <a:rPr b="1" lang="en-US" sz="3700">
                <a:latin typeface="Comfortaa"/>
                <a:ea typeface="Comfortaa"/>
                <a:cs typeface="Comfortaa"/>
                <a:sym typeface="Comfortaa"/>
              </a:rPr>
              <a:t>Our winter Spirit Night is December 14, 2024 at the Haymarket Iceplex. Please present the flyer when you enter and the PBES PTO will earn a portion of your purchase. </a:t>
            </a:r>
            <a:endParaRPr b="1" sz="3700">
              <a:latin typeface="Comfortaa"/>
              <a:ea typeface="Comfortaa"/>
              <a:cs typeface="Comfortaa"/>
              <a:sym typeface="Comfortaa"/>
            </a:endParaRPr>
          </a:p>
          <a:p>
            <a:pPr indent="0" lvl="0" marL="0" marR="0" rtl="0" algn="l">
              <a:lnSpc>
                <a:spcPct val="140000"/>
              </a:lnSpc>
              <a:spcBef>
                <a:spcPts val="0"/>
              </a:spcBef>
              <a:spcAft>
                <a:spcPts val="0"/>
              </a:spcAft>
              <a:buNone/>
            </a:pPr>
            <a:br>
              <a:rPr b="1" lang="en-US" sz="3700">
                <a:latin typeface="Comfortaa"/>
                <a:ea typeface="Comfortaa"/>
                <a:cs typeface="Comfortaa"/>
                <a:sym typeface="Comfortaa"/>
              </a:rPr>
            </a:br>
            <a:r>
              <a:rPr b="1" lang="en-US" sz="3700">
                <a:latin typeface="Comfortaa"/>
                <a:ea typeface="Comfortaa"/>
                <a:cs typeface="Comfortaa"/>
                <a:sym typeface="Comfortaa"/>
              </a:rPr>
              <a:t>It will be a fun night of </a:t>
            </a:r>
            <a:r>
              <a:rPr b="1" lang="en-US" sz="3700">
                <a:latin typeface="Comfortaa"/>
                <a:ea typeface="Comfortaa"/>
                <a:cs typeface="Comfortaa"/>
                <a:sym typeface="Comfortaa"/>
              </a:rPr>
              <a:t>ice skating</a:t>
            </a:r>
            <a:r>
              <a:rPr b="1" lang="en-US" sz="3700">
                <a:latin typeface="Comfortaa"/>
                <a:ea typeface="Comfortaa"/>
                <a:cs typeface="Comfortaa"/>
                <a:sym typeface="Comfortaa"/>
              </a:rPr>
              <a:t>! </a:t>
            </a:r>
            <a:endParaRPr b="1" sz="3700">
              <a:latin typeface="Comfortaa"/>
              <a:ea typeface="Comfortaa"/>
              <a:cs typeface="Comfortaa"/>
              <a:sym typeface="Comfortaa"/>
            </a:endParaRPr>
          </a:p>
          <a:p>
            <a:pPr indent="0" lvl="0" marL="0" marR="0" rtl="0" algn="l">
              <a:lnSpc>
                <a:spcPct val="140000"/>
              </a:lnSpc>
              <a:spcBef>
                <a:spcPts val="0"/>
              </a:spcBef>
              <a:spcAft>
                <a:spcPts val="0"/>
              </a:spcAft>
              <a:buNone/>
            </a:pPr>
            <a:r>
              <a:t/>
            </a:r>
            <a:endParaRPr b="1" sz="3700">
              <a:latin typeface="Comfortaa"/>
              <a:ea typeface="Comfortaa"/>
              <a:cs typeface="Comfortaa"/>
              <a:sym typeface="Comfortaa"/>
            </a:endParaRPr>
          </a:p>
          <a:p>
            <a:pPr indent="0" lvl="0" marL="0" marR="0" rtl="0" algn="l">
              <a:lnSpc>
                <a:spcPct val="140000"/>
              </a:lnSpc>
              <a:spcBef>
                <a:spcPts val="0"/>
              </a:spcBef>
              <a:spcAft>
                <a:spcPts val="0"/>
              </a:spcAft>
              <a:buNone/>
            </a:pPr>
            <a:r>
              <a:t/>
            </a:r>
            <a:endParaRPr b="1" sz="3700">
              <a:latin typeface="Comfortaa"/>
              <a:ea typeface="Comfortaa"/>
              <a:cs typeface="Comfortaa"/>
              <a:sym typeface="Comfortaa"/>
            </a:endParaRPr>
          </a:p>
          <a:p>
            <a:pPr indent="0" lvl="0" marL="0" marR="0" rtl="0" algn="l">
              <a:lnSpc>
                <a:spcPct val="140000"/>
              </a:lnSpc>
              <a:spcBef>
                <a:spcPts val="0"/>
              </a:spcBef>
              <a:spcAft>
                <a:spcPts val="0"/>
              </a:spcAft>
              <a:buNone/>
            </a:pPr>
            <a:r>
              <a:t/>
            </a:r>
            <a:endParaRPr b="1" i="0" sz="3700" u="none" cap="none" strike="noStrike">
              <a:solidFill>
                <a:srgbClr val="000000"/>
              </a:solidFill>
              <a:latin typeface="Public Sans"/>
              <a:ea typeface="Public Sans"/>
              <a:cs typeface="Public Sans"/>
              <a:sym typeface="Public Sans"/>
            </a:endParaRPr>
          </a:p>
        </p:txBody>
      </p:sp>
      <p:sp>
        <p:nvSpPr>
          <p:cNvPr id="238" name="Google Shape;238;p26"/>
          <p:cNvSpPr txBox="1"/>
          <p:nvPr/>
        </p:nvSpPr>
        <p:spPr>
          <a:xfrm>
            <a:off x="-472548" y="1363097"/>
            <a:ext cx="18288000" cy="814800"/>
          </a:xfrm>
          <a:prstGeom prst="rect">
            <a:avLst/>
          </a:prstGeom>
          <a:noFill/>
          <a:ln>
            <a:noFill/>
          </a:ln>
        </p:spPr>
        <p:txBody>
          <a:bodyPr anchorCtr="0" anchor="t" bIns="0" lIns="0" spcFirstLastPara="1" rIns="0" wrap="square" tIns="0">
            <a:spAutoFit/>
          </a:bodyPr>
          <a:lstStyle/>
          <a:p>
            <a:pPr indent="0" lvl="0" marL="0" marR="0" rtl="0" algn="ctr">
              <a:lnSpc>
                <a:spcPct val="110011"/>
              </a:lnSpc>
              <a:spcBef>
                <a:spcPts val="0"/>
              </a:spcBef>
              <a:spcAft>
                <a:spcPts val="0"/>
              </a:spcAft>
              <a:buNone/>
            </a:pPr>
            <a:r>
              <a:rPr lang="en-US" sz="5294">
                <a:latin typeface="Comfortaa"/>
                <a:ea typeface="Comfortaa"/>
                <a:cs typeface="Comfortaa"/>
                <a:sym typeface="Comfortaa"/>
              </a:rPr>
              <a:t>Spirit Nights</a:t>
            </a:r>
            <a:endParaRPr>
              <a:latin typeface="Comfortaa"/>
              <a:ea typeface="Comfortaa"/>
              <a:cs typeface="Comfortaa"/>
              <a:sym typeface="Comfortaa"/>
            </a:endParaRPr>
          </a:p>
        </p:txBody>
      </p:sp>
      <p:pic>
        <p:nvPicPr>
          <p:cNvPr id="239" name="Google Shape;239;p26"/>
          <p:cNvPicPr preferRelativeResize="0"/>
          <p:nvPr/>
        </p:nvPicPr>
        <p:blipFill>
          <a:blip r:embed="rId4">
            <a:alphaModFix/>
          </a:blip>
          <a:stretch>
            <a:fillRect/>
          </a:stretch>
        </p:blipFill>
        <p:spPr>
          <a:xfrm rot="489475">
            <a:off x="11459373" y="1853177"/>
            <a:ext cx="6192150" cy="658065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7"/>
          <p:cNvSpPr txBox="1"/>
          <p:nvPr/>
        </p:nvSpPr>
        <p:spPr>
          <a:xfrm>
            <a:off x="13603019" y="3356332"/>
            <a:ext cx="3397200" cy="277200"/>
          </a:xfrm>
          <a:prstGeom prst="rect">
            <a:avLst/>
          </a:prstGeom>
          <a:noFill/>
          <a:ln>
            <a:noFill/>
          </a:ln>
        </p:spPr>
        <p:txBody>
          <a:bodyPr anchorCtr="0" anchor="t" bIns="0" lIns="0" spcFirstLastPara="1" rIns="0" wrap="square" tIns="0">
            <a:spAutoFit/>
          </a:bodyPr>
          <a:lstStyle/>
          <a:p>
            <a:pPr indent="0" lvl="0" marL="0" marR="0" rtl="0" algn="l">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45" name="Google Shape;245;p27"/>
          <p:cNvSpPr/>
          <p:nvPr/>
        </p:nvSpPr>
        <p:spPr>
          <a:xfrm rot="10800000">
            <a:off x="11023760" y="0"/>
            <a:ext cx="11018254" cy="11027613"/>
          </a:xfrm>
          <a:custGeom>
            <a:rect b="b" l="l" r="r" t="t"/>
            <a:pathLst>
              <a:path extrusionOk="0" h="11027613" w="11018254">
                <a:moveTo>
                  <a:pt x="0" y="0"/>
                </a:moveTo>
                <a:lnTo>
                  <a:pt x="11018254" y="0"/>
                </a:lnTo>
                <a:lnTo>
                  <a:pt x="11018254" y="11027613"/>
                </a:lnTo>
                <a:lnTo>
                  <a:pt x="0" y="11027613"/>
                </a:lnTo>
                <a:lnTo>
                  <a:pt x="0" y="0"/>
                </a:lnTo>
                <a:close/>
              </a:path>
            </a:pathLst>
          </a:custGeom>
          <a:blipFill rotWithShape="1">
            <a:blip r:embed="rId3">
              <a:alphaModFix/>
            </a:blip>
            <a:stretch>
              <a:fillRect b="0" l="-49" r="-29" t="0"/>
            </a:stretch>
          </a:blipFill>
          <a:ln>
            <a:noFill/>
          </a:ln>
        </p:spPr>
      </p:sp>
      <p:sp>
        <p:nvSpPr>
          <p:cNvPr id="246" name="Google Shape;246;p27"/>
          <p:cNvSpPr txBox="1"/>
          <p:nvPr/>
        </p:nvSpPr>
        <p:spPr>
          <a:xfrm>
            <a:off x="5515208" y="370453"/>
            <a:ext cx="7518900" cy="948300"/>
          </a:xfrm>
          <a:prstGeom prst="rect">
            <a:avLst/>
          </a:prstGeom>
          <a:noFill/>
          <a:ln>
            <a:noFill/>
          </a:ln>
        </p:spPr>
        <p:txBody>
          <a:bodyPr anchorCtr="0" anchor="t" bIns="0" lIns="0" spcFirstLastPara="1" rIns="0" wrap="square" tIns="0">
            <a:spAutoFit/>
          </a:bodyPr>
          <a:lstStyle/>
          <a:p>
            <a:pPr indent="0" lvl="0" marL="0" marR="0" rtl="0" algn="l">
              <a:lnSpc>
                <a:spcPct val="110016"/>
              </a:lnSpc>
              <a:spcBef>
                <a:spcPts val="0"/>
              </a:spcBef>
              <a:spcAft>
                <a:spcPts val="0"/>
              </a:spcAft>
              <a:buNone/>
            </a:pPr>
            <a:r>
              <a:rPr i="0" lang="en-US" sz="6160" u="none" cap="none" strike="noStrike">
                <a:solidFill>
                  <a:srgbClr val="000000"/>
                </a:solidFill>
                <a:latin typeface="Comfortaa"/>
                <a:ea typeface="Comfortaa"/>
                <a:cs typeface="Comfortaa"/>
                <a:sym typeface="Comfortaa"/>
              </a:rPr>
              <a:t>Upcoming Events</a:t>
            </a:r>
            <a:endParaRPr>
              <a:latin typeface="Comfortaa"/>
              <a:ea typeface="Comfortaa"/>
              <a:cs typeface="Comfortaa"/>
              <a:sym typeface="Comfortaa"/>
            </a:endParaRPr>
          </a:p>
        </p:txBody>
      </p:sp>
      <p:sp>
        <p:nvSpPr>
          <p:cNvPr id="247" name="Google Shape;247;p27"/>
          <p:cNvSpPr txBox="1"/>
          <p:nvPr/>
        </p:nvSpPr>
        <p:spPr>
          <a:xfrm>
            <a:off x="7626600" y="4230694"/>
            <a:ext cx="3397200" cy="277200"/>
          </a:xfrm>
          <a:prstGeom prst="rect">
            <a:avLst/>
          </a:prstGeom>
          <a:noFill/>
          <a:ln>
            <a:noFill/>
          </a:ln>
        </p:spPr>
        <p:txBody>
          <a:bodyPr anchorCtr="0" anchor="t" bIns="0" lIns="0" spcFirstLastPara="1" rIns="0" wrap="square" tIns="0">
            <a:spAutoFit/>
          </a:bodyPr>
          <a:lstStyle/>
          <a:p>
            <a:pPr indent="0" lvl="0" marL="0" marR="0" rtl="0" algn="l">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48" name="Google Shape;248;p27"/>
          <p:cNvSpPr txBox="1"/>
          <p:nvPr/>
        </p:nvSpPr>
        <p:spPr>
          <a:xfrm>
            <a:off x="659525" y="2222250"/>
            <a:ext cx="17799000" cy="8542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3700">
                <a:latin typeface="Comfortaa"/>
                <a:ea typeface="Comfortaa"/>
                <a:cs typeface="Comfortaa"/>
                <a:sym typeface="Comfortaa"/>
              </a:rPr>
              <a:t>Winter Dance : Jan 24</a:t>
            </a:r>
            <a:endParaRPr b="1" sz="3700">
              <a:latin typeface="Comfortaa"/>
              <a:ea typeface="Comfortaa"/>
              <a:cs typeface="Comfortaa"/>
              <a:sym typeface="Comfortaa"/>
            </a:endParaRPr>
          </a:p>
          <a:p>
            <a:pPr indent="0" lvl="0" marL="0" marR="0" rtl="0" algn="l">
              <a:lnSpc>
                <a:spcPct val="140000"/>
              </a:lnSpc>
              <a:spcBef>
                <a:spcPts val="0"/>
              </a:spcBef>
              <a:spcAft>
                <a:spcPts val="0"/>
              </a:spcAft>
              <a:buNone/>
            </a:pPr>
            <a:r>
              <a:rPr b="1" lang="en-US" sz="3700">
                <a:latin typeface="Comfortaa"/>
                <a:ea typeface="Comfortaa"/>
                <a:cs typeface="Comfortaa"/>
                <a:sym typeface="Comfortaa"/>
              </a:rPr>
              <a:t>- Spring Bingo : Tentative March 21st </a:t>
            </a:r>
            <a:endParaRPr b="1" sz="3700">
              <a:latin typeface="Comfortaa"/>
              <a:ea typeface="Comfortaa"/>
              <a:cs typeface="Comfortaa"/>
              <a:sym typeface="Comfortaa"/>
            </a:endParaRPr>
          </a:p>
          <a:p>
            <a:pPr indent="0" lvl="0" marL="0" marR="0" rtl="0" algn="l">
              <a:lnSpc>
                <a:spcPct val="140000"/>
              </a:lnSpc>
              <a:spcBef>
                <a:spcPts val="0"/>
              </a:spcBef>
              <a:spcAft>
                <a:spcPts val="0"/>
              </a:spcAft>
              <a:buNone/>
            </a:pPr>
            <a:r>
              <a:rPr b="1" lang="en-US" sz="3700">
                <a:latin typeface="Comfortaa"/>
                <a:ea typeface="Comfortaa"/>
                <a:cs typeface="Comfortaa"/>
                <a:sym typeface="Comfortaa"/>
              </a:rPr>
              <a:t>- Musical : Apr 3-5</a:t>
            </a:r>
            <a:endParaRPr b="1" sz="3700">
              <a:latin typeface="Comfortaa"/>
              <a:ea typeface="Comfortaa"/>
              <a:cs typeface="Comfortaa"/>
              <a:sym typeface="Comfortaa"/>
            </a:endParaRPr>
          </a:p>
          <a:p>
            <a:pPr indent="0" lvl="0" marL="0" marR="0" rtl="0" algn="l">
              <a:lnSpc>
                <a:spcPct val="140000"/>
              </a:lnSpc>
              <a:spcBef>
                <a:spcPts val="0"/>
              </a:spcBef>
              <a:spcAft>
                <a:spcPts val="0"/>
              </a:spcAft>
              <a:buNone/>
            </a:pPr>
            <a:r>
              <a:rPr b="1" lang="en-US" sz="3700">
                <a:latin typeface="Comfortaa"/>
                <a:ea typeface="Comfortaa"/>
                <a:cs typeface="Comfortaa"/>
                <a:sym typeface="Comfortaa"/>
              </a:rPr>
              <a:t>- Heritage Night : Feb 19th </a:t>
            </a:r>
            <a:endParaRPr b="1" sz="3700">
              <a:latin typeface="Comfortaa"/>
              <a:ea typeface="Comfortaa"/>
              <a:cs typeface="Comfortaa"/>
              <a:sym typeface="Comfortaa"/>
            </a:endParaRPr>
          </a:p>
          <a:p>
            <a:pPr indent="0" lvl="0" marL="0" marR="0" rtl="0" algn="l">
              <a:lnSpc>
                <a:spcPct val="140000"/>
              </a:lnSpc>
              <a:spcBef>
                <a:spcPts val="0"/>
              </a:spcBef>
              <a:spcAft>
                <a:spcPts val="0"/>
              </a:spcAft>
              <a:buNone/>
            </a:pPr>
            <a:r>
              <a:rPr b="1" lang="en-US" sz="3700">
                <a:latin typeface="Comfortaa"/>
                <a:ea typeface="Comfortaa"/>
                <a:cs typeface="Comfortaa"/>
                <a:sym typeface="Comfortaa"/>
              </a:rPr>
              <a:t>- 5th Grade Promotion Party : TBD May</a:t>
            </a:r>
            <a:endParaRPr b="1" sz="3700">
              <a:latin typeface="Comfortaa"/>
              <a:ea typeface="Comfortaa"/>
              <a:cs typeface="Comfortaa"/>
              <a:sym typeface="Comfortaa"/>
            </a:endParaRPr>
          </a:p>
          <a:p>
            <a:pPr indent="0" lvl="0" marL="0" marR="0" rtl="0" algn="l">
              <a:lnSpc>
                <a:spcPct val="140000"/>
              </a:lnSpc>
              <a:spcBef>
                <a:spcPts val="0"/>
              </a:spcBef>
              <a:spcAft>
                <a:spcPts val="0"/>
              </a:spcAft>
              <a:buNone/>
            </a:pPr>
            <a:r>
              <a:rPr b="1" lang="en-US" sz="3700">
                <a:latin typeface="Comfortaa"/>
                <a:ea typeface="Comfortaa"/>
                <a:cs typeface="Comfortaa"/>
                <a:sym typeface="Comfortaa"/>
              </a:rPr>
              <a:t>- Spring Enrichments TBD  </a:t>
            </a:r>
            <a:endParaRPr b="1" sz="3700">
              <a:latin typeface="Comfortaa"/>
              <a:ea typeface="Comfortaa"/>
              <a:cs typeface="Comfortaa"/>
              <a:sym typeface="Comfortaa"/>
            </a:endParaRPr>
          </a:p>
          <a:p>
            <a:pPr indent="0" lvl="0" marL="0" marR="0" rtl="0" algn="l">
              <a:lnSpc>
                <a:spcPct val="140000"/>
              </a:lnSpc>
              <a:spcBef>
                <a:spcPts val="0"/>
              </a:spcBef>
              <a:spcAft>
                <a:spcPts val="0"/>
              </a:spcAft>
              <a:buNone/>
            </a:pPr>
            <a:r>
              <a:rPr b="1" lang="en-US" sz="3700">
                <a:latin typeface="Comfortaa"/>
                <a:ea typeface="Comfortaa"/>
                <a:cs typeface="Comfortaa"/>
                <a:sym typeface="Comfortaa"/>
              </a:rPr>
              <a:t>- End of Year Celebration TBD </a:t>
            </a:r>
            <a:endParaRPr b="1" sz="3700">
              <a:latin typeface="Comfortaa"/>
              <a:ea typeface="Comfortaa"/>
              <a:cs typeface="Comfortaa"/>
              <a:sym typeface="Comfortaa"/>
            </a:endParaRPr>
          </a:p>
          <a:p>
            <a:pPr indent="0" lvl="0" marL="0" marR="0" rtl="0" algn="l">
              <a:lnSpc>
                <a:spcPct val="140000"/>
              </a:lnSpc>
              <a:spcBef>
                <a:spcPts val="0"/>
              </a:spcBef>
              <a:spcAft>
                <a:spcPts val="0"/>
              </a:spcAft>
              <a:buNone/>
            </a:pPr>
            <a:r>
              <a:t/>
            </a:r>
            <a:endParaRPr b="1" sz="3700">
              <a:latin typeface="Comfortaa"/>
              <a:ea typeface="Comfortaa"/>
              <a:cs typeface="Comfortaa"/>
              <a:sym typeface="Comfortaa"/>
            </a:endParaRPr>
          </a:p>
          <a:p>
            <a:pPr indent="0" lvl="0" marL="0" marR="0" rtl="0" algn="l">
              <a:lnSpc>
                <a:spcPct val="140000"/>
              </a:lnSpc>
              <a:spcBef>
                <a:spcPts val="0"/>
              </a:spcBef>
              <a:spcAft>
                <a:spcPts val="0"/>
              </a:spcAft>
              <a:buNone/>
            </a:pPr>
            <a:r>
              <a:t/>
            </a:r>
            <a:endParaRPr b="1" sz="3700">
              <a:latin typeface="Comfortaa"/>
              <a:ea typeface="Comfortaa"/>
              <a:cs typeface="Comfortaa"/>
              <a:sym typeface="Comfortaa"/>
            </a:endParaRPr>
          </a:p>
          <a:p>
            <a:pPr indent="0" lvl="0" marL="0" marR="0" rtl="0" algn="l">
              <a:lnSpc>
                <a:spcPct val="140000"/>
              </a:lnSpc>
              <a:spcBef>
                <a:spcPts val="0"/>
              </a:spcBef>
              <a:spcAft>
                <a:spcPts val="0"/>
              </a:spcAft>
              <a:buNone/>
            </a:pPr>
            <a:r>
              <a:t/>
            </a:r>
            <a:endParaRPr b="1" sz="3700">
              <a:latin typeface="Comfortaa"/>
              <a:ea typeface="Comfortaa"/>
              <a:cs typeface="Comfortaa"/>
              <a:sym typeface="Comfortaa"/>
            </a:endParaRPr>
          </a:p>
          <a:p>
            <a:pPr indent="0" lvl="0" marL="0" marR="0" rtl="0" algn="l">
              <a:lnSpc>
                <a:spcPct val="140000"/>
              </a:lnSpc>
              <a:spcBef>
                <a:spcPts val="0"/>
              </a:spcBef>
              <a:spcAft>
                <a:spcPts val="0"/>
              </a:spcAft>
              <a:buNone/>
            </a:pPr>
            <a:r>
              <a:t/>
            </a:r>
            <a:endParaRPr b="1" i="0" sz="3700" u="none" cap="none" strike="noStrike">
              <a:solidFill>
                <a:srgbClr val="000000"/>
              </a:solidFill>
              <a:latin typeface="Comfortaa"/>
              <a:ea typeface="Comfortaa"/>
              <a:cs typeface="Comfortaa"/>
              <a:sym typeface="Comfortaa"/>
            </a:endParaRPr>
          </a:p>
        </p:txBody>
      </p:sp>
      <p:sp>
        <p:nvSpPr>
          <p:cNvPr id="249" name="Google Shape;249;p27"/>
          <p:cNvSpPr txBox="1"/>
          <p:nvPr/>
        </p:nvSpPr>
        <p:spPr>
          <a:xfrm>
            <a:off x="-472548" y="1363097"/>
            <a:ext cx="18288000" cy="215400"/>
          </a:xfrm>
          <a:prstGeom prst="rect">
            <a:avLst/>
          </a:prstGeom>
          <a:noFill/>
          <a:ln>
            <a:noFill/>
          </a:ln>
        </p:spPr>
        <p:txBody>
          <a:bodyPr anchorCtr="0" anchor="t" bIns="0" lIns="0" spcFirstLastPara="1" rIns="0" wrap="square" tIns="0">
            <a:spAutoFit/>
          </a:bodyPr>
          <a:lstStyle/>
          <a:p>
            <a:pPr indent="0" lvl="0" marL="0" marR="0" rtl="0" algn="ctr">
              <a:lnSpc>
                <a:spcPct val="110011"/>
              </a:lnSpc>
              <a:spcBef>
                <a:spcPts val="0"/>
              </a:spcBef>
              <a:spcAft>
                <a:spcPts val="0"/>
              </a:spcAft>
              <a:buNone/>
            </a:pPr>
            <a:r>
              <a:t/>
            </a:r>
            <a:endParaRPr>
              <a:latin typeface="Comfortaa"/>
              <a:ea typeface="Comfortaa"/>
              <a:cs typeface="Comfortaa"/>
              <a:sym typeface="Comforta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28"/>
          <p:cNvSpPr txBox="1"/>
          <p:nvPr/>
        </p:nvSpPr>
        <p:spPr>
          <a:xfrm>
            <a:off x="13603019" y="3356332"/>
            <a:ext cx="3397200" cy="277200"/>
          </a:xfrm>
          <a:prstGeom prst="rect">
            <a:avLst/>
          </a:prstGeom>
          <a:noFill/>
          <a:ln>
            <a:noFill/>
          </a:ln>
        </p:spPr>
        <p:txBody>
          <a:bodyPr anchorCtr="0" anchor="t" bIns="0" lIns="0" spcFirstLastPara="1" rIns="0" wrap="square" tIns="0">
            <a:spAutoFit/>
          </a:bodyPr>
          <a:lstStyle/>
          <a:p>
            <a:pPr indent="0" lvl="0" marL="0" marR="0" rtl="0" algn="l">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55" name="Google Shape;255;p28"/>
          <p:cNvSpPr/>
          <p:nvPr/>
        </p:nvSpPr>
        <p:spPr>
          <a:xfrm rot="10800000">
            <a:off x="12779710" y="-370312"/>
            <a:ext cx="11018254" cy="11027613"/>
          </a:xfrm>
          <a:custGeom>
            <a:rect b="b" l="l" r="r" t="t"/>
            <a:pathLst>
              <a:path extrusionOk="0" h="11027613" w="11018254">
                <a:moveTo>
                  <a:pt x="0" y="0"/>
                </a:moveTo>
                <a:lnTo>
                  <a:pt x="11018254" y="0"/>
                </a:lnTo>
                <a:lnTo>
                  <a:pt x="11018254" y="11027613"/>
                </a:lnTo>
                <a:lnTo>
                  <a:pt x="0" y="11027613"/>
                </a:lnTo>
                <a:lnTo>
                  <a:pt x="0" y="0"/>
                </a:lnTo>
                <a:close/>
              </a:path>
            </a:pathLst>
          </a:custGeom>
          <a:blipFill rotWithShape="1">
            <a:blip r:embed="rId3">
              <a:alphaModFix/>
            </a:blip>
            <a:stretch>
              <a:fillRect b="0" l="-49" r="-29" t="0"/>
            </a:stretch>
          </a:blipFill>
          <a:ln>
            <a:noFill/>
          </a:ln>
        </p:spPr>
      </p:sp>
      <p:sp>
        <p:nvSpPr>
          <p:cNvPr id="256" name="Google Shape;256;p28"/>
          <p:cNvSpPr txBox="1"/>
          <p:nvPr/>
        </p:nvSpPr>
        <p:spPr>
          <a:xfrm>
            <a:off x="659520" y="914325"/>
            <a:ext cx="12374700" cy="948300"/>
          </a:xfrm>
          <a:prstGeom prst="rect">
            <a:avLst/>
          </a:prstGeom>
          <a:noFill/>
          <a:ln>
            <a:noFill/>
          </a:ln>
        </p:spPr>
        <p:txBody>
          <a:bodyPr anchorCtr="0" anchor="t" bIns="0" lIns="0" spcFirstLastPara="1" rIns="0" wrap="square" tIns="0">
            <a:spAutoFit/>
          </a:bodyPr>
          <a:lstStyle/>
          <a:p>
            <a:pPr indent="0" lvl="0" marL="0" marR="0" rtl="0" algn="ctr">
              <a:lnSpc>
                <a:spcPct val="110016"/>
              </a:lnSpc>
              <a:spcBef>
                <a:spcPts val="0"/>
              </a:spcBef>
              <a:spcAft>
                <a:spcPts val="0"/>
              </a:spcAft>
              <a:buNone/>
            </a:pPr>
            <a:r>
              <a:rPr lang="en-US" sz="6160">
                <a:latin typeface="Comfortaa"/>
                <a:ea typeface="Comfortaa"/>
                <a:cs typeface="Comfortaa"/>
                <a:sym typeface="Comfortaa"/>
              </a:rPr>
              <a:t>Spirit Wear Items Available</a:t>
            </a:r>
            <a:endParaRPr>
              <a:latin typeface="Comfortaa"/>
              <a:ea typeface="Comfortaa"/>
              <a:cs typeface="Comfortaa"/>
              <a:sym typeface="Comfortaa"/>
            </a:endParaRPr>
          </a:p>
        </p:txBody>
      </p:sp>
      <p:sp>
        <p:nvSpPr>
          <p:cNvPr id="257" name="Google Shape;257;p28"/>
          <p:cNvSpPr txBox="1"/>
          <p:nvPr/>
        </p:nvSpPr>
        <p:spPr>
          <a:xfrm>
            <a:off x="7626600" y="4230694"/>
            <a:ext cx="3397200" cy="277200"/>
          </a:xfrm>
          <a:prstGeom prst="rect">
            <a:avLst/>
          </a:prstGeom>
          <a:noFill/>
          <a:ln>
            <a:noFill/>
          </a:ln>
        </p:spPr>
        <p:txBody>
          <a:bodyPr anchorCtr="0" anchor="t" bIns="0" lIns="0" spcFirstLastPara="1" rIns="0" wrap="square" tIns="0">
            <a:spAutoFit/>
          </a:bodyPr>
          <a:lstStyle/>
          <a:p>
            <a:pPr indent="0" lvl="0" marL="0" marR="0" rtl="0" algn="l">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58" name="Google Shape;258;p28"/>
          <p:cNvSpPr txBox="1"/>
          <p:nvPr/>
        </p:nvSpPr>
        <p:spPr>
          <a:xfrm>
            <a:off x="659525" y="2222250"/>
            <a:ext cx="17799000" cy="4556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t/>
            </a:r>
            <a:endParaRPr b="1" sz="3700">
              <a:latin typeface="Comfortaa"/>
              <a:ea typeface="Comfortaa"/>
              <a:cs typeface="Comfortaa"/>
              <a:sym typeface="Comfortaa"/>
            </a:endParaRPr>
          </a:p>
          <a:p>
            <a:pPr indent="0" lvl="0" marL="0" marR="0" rtl="0" algn="l">
              <a:lnSpc>
                <a:spcPct val="140000"/>
              </a:lnSpc>
              <a:spcBef>
                <a:spcPts val="0"/>
              </a:spcBef>
              <a:spcAft>
                <a:spcPts val="0"/>
              </a:spcAft>
              <a:buNone/>
            </a:pPr>
            <a:r>
              <a:t/>
            </a:r>
            <a:endParaRPr b="1" sz="3700">
              <a:latin typeface="Comfortaa"/>
              <a:ea typeface="Comfortaa"/>
              <a:cs typeface="Comfortaa"/>
              <a:sym typeface="Comfortaa"/>
            </a:endParaRPr>
          </a:p>
          <a:p>
            <a:pPr indent="0" lvl="0" marL="0" marR="0" rtl="0" algn="l">
              <a:lnSpc>
                <a:spcPct val="140000"/>
              </a:lnSpc>
              <a:spcBef>
                <a:spcPts val="0"/>
              </a:spcBef>
              <a:spcAft>
                <a:spcPts val="0"/>
              </a:spcAft>
              <a:buNone/>
            </a:pPr>
            <a:r>
              <a:t/>
            </a:r>
            <a:endParaRPr b="1" sz="3700">
              <a:latin typeface="Comfortaa"/>
              <a:ea typeface="Comfortaa"/>
              <a:cs typeface="Comfortaa"/>
              <a:sym typeface="Comfortaa"/>
            </a:endParaRPr>
          </a:p>
          <a:p>
            <a:pPr indent="0" lvl="0" marL="0" marR="0" rtl="0" algn="l">
              <a:lnSpc>
                <a:spcPct val="140000"/>
              </a:lnSpc>
              <a:spcBef>
                <a:spcPts val="0"/>
              </a:spcBef>
              <a:spcAft>
                <a:spcPts val="0"/>
              </a:spcAft>
              <a:buNone/>
            </a:pPr>
            <a:r>
              <a:t/>
            </a:r>
            <a:endParaRPr b="1" sz="3700">
              <a:latin typeface="Comfortaa"/>
              <a:ea typeface="Comfortaa"/>
              <a:cs typeface="Comfortaa"/>
              <a:sym typeface="Comfortaa"/>
            </a:endParaRPr>
          </a:p>
          <a:p>
            <a:pPr indent="0" lvl="0" marL="0" marR="0" rtl="0" algn="l">
              <a:lnSpc>
                <a:spcPct val="140000"/>
              </a:lnSpc>
              <a:spcBef>
                <a:spcPts val="0"/>
              </a:spcBef>
              <a:spcAft>
                <a:spcPts val="0"/>
              </a:spcAft>
              <a:buNone/>
            </a:pPr>
            <a:r>
              <a:t/>
            </a:r>
            <a:endParaRPr b="1" sz="3700">
              <a:latin typeface="Comfortaa"/>
              <a:ea typeface="Comfortaa"/>
              <a:cs typeface="Comfortaa"/>
              <a:sym typeface="Comfortaa"/>
            </a:endParaRPr>
          </a:p>
          <a:p>
            <a:pPr indent="0" lvl="0" marL="0" marR="0" rtl="0" algn="l">
              <a:lnSpc>
                <a:spcPct val="140000"/>
              </a:lnSpc>
              <a:spcBef>
                <a:spcPts val="0"/>
              </a:spcBef>
              <a:spcAft>
                <a:spcPts val="0"/>
              </a:spcAft>
              <a:buNone/>
            </a:pPr>
            <a:r>
              <a:t/>
            </a:r>
            <a:endParaRPr b="1" i="0" sz="3700" u="none" cap="none" strike="noStrike">
              <a:solidFill>
                <a:srgbClr val="000000"/>
              </a:solidFill>
              <a:latin typeface="Comfortaa"/>
              <a:ea typeface="Comfortaa"/>
              <a:cs typeface="Comfortaa"/>
              <a:sym typeface="Comfortaa"/>
            </a:endParaRPr>
          </a:p>
        </p:txBody>
      </p:sp>
      <p:sp>
        <p:nvSpPr>
          <p:cNvPr id="259" name="Google Shape;259;p28"/>
          <p:cNvSpPr txBox="1"/>
          <p:nvPr/>
        </p:nvSpPr>
        <p:spPr>
          <a:xfrm>
            <a:off x="-472548" y="1363097"/>
            <a:ext cx="18288000" cy="215400"/>
          </a:xfrm>
          <a:prstGeom prst="rect">
            <a:avLst/>
          </a:prstGeom>
          <a:noFill/>
          <a:ln>
            <a:noFill/>
          </a:ln>
        </p:spPr>
        <p:txBody>
          <a:bodyPr anchorCtr="0" anchor="t" bIns="0" lIns="0" spcFirstLastPara="1" rIns="0" wrap="square" tIns="0">
            <a:spAutoFit/>
          </a:bodyPr>
          <a:lstStyle/>
          <a:p>
            <a:pPr indent="0" lvl="0" marL="0" marR="0" rtl="0" algn="ctr">
              <a:lnSpc>
                <a:spcPct val="110011"/>
              </a:lnSpc>
              <a:spcBef>
                <a:spcPts val="0"/>
              </a:spcBef>
              <a:spcAft>
                <a:spcPts val="0"/>
              </a:spcAft>
              <a:buNone/>
            </a:pPr>
            <a:r>
              <a:t/>
            </a:r>
            <a:endParaRPr>
              <a:latin typeface="Comfortaa"/>
              <a:ea typeface="Comfortaa"/>
              <a:cs typeface="Comfortaa"/>
              <a:sym typeface="Comfortaa"/>
            </a:endParaRPr>
          </a:p>
        </p:txBody>
      </p:sp>
      <p:pic>
        <p:nvPicPr>
          <p:cNvPr id="260" name="Google Shape;260;p28"/>
          <p:cNvPicPr preferRelativeResize="0"/>
          <p:nvPr/>
        </p:nvPicPr>
        <p:blipFill>
          <a:blip r:embed="rId4">
            <a:alphaModFix/>
          </a:blip>
          <a:stretch>
            <a:fillRect/>
          </a:stretch>
        </p:blipFill>
        <p:spPr>
          <a:xfrm>
            <a:off x="596900" y="2579750"/>
            <a:ext cx="3203850" cy="3203850"/>
          </a:xfrm>
          <a:prstGeom prst="rect">
            <a:avLst/>
          </a:prstGeom>
          <a:noFill/>
          <a:ln>
            <a:noFill/>
          </a:ln>
        </p:spPr>
      </p:pic>
      <p:pic>
        <p:nvPicPr>
          <p:cNvPr id="261" name="Google Shape;261;p28"/>
          <p:cNvPicPr preferRelativeResize="0"/>
          <p:nvPr/>
        </p:nvPicPr>
        <p:blipFill>
          <a:blip r:embed="rId5">
            <a:alphaModFix/>
          </a:blip>
          <a:stretch>
            <a:fillRect/>
          </a:stretch>
        </p:blipFill>
        <p:spPr>
          <a:xfrm>
            <a:off x="596900" y="6358550"/>
            <a:ext cx="3203850" cy="3203850"/>
          </a:xfrm>
          <a:prstGeom prst="rect">
            <a:avLst/>
          </a:prstGeom>
          <a:noFill/>
          <a:ln>
            <a:noFill/>
          </a:ln>
        </p:spPr>
      </p:pic>
      <p:pic>
        <p:nvPicPr>
          <p:cNvPr id="262" name="Google Shape;262;p28"/>
          <p:cNvPicPr preferRelativeResize="0"/>
          <p:nvPr/>
        </p:nvPicPr>
        <p:blipFill>
          <a:blip r:embed="rId6">
            <a:alphaModFix/>
          </a:blip>
          <a:stretch>
            <a:fillRect/>
          </a:stretch>
        </p:blipFill>
        <p:spPr>
          <a:xfrm>
            <a:off x="3627300" y="2704075"/>
            <a:ext cx="3203850" cy="3203850"/>
          </a:xfrm>
          <a:prstGeom prst="rect">
            <a:avLst/>
          </a:prstGeom>
          <a:noFill/>
          <a:ln>
            <a:noFill/>
          </a:ln>
        </p:spPr>
      </p:pic>
      <p:pic>
        <p:nvPicPr>
          <p:cNvPr id="263" name="Google Shape;263;p28"/>
          <p:cNvPicPr preferRelativeResize="0"/>
          <p:nvPr/>
        </p:nvPicPr>
        <p:blipFill>
          <a:blip r:embed="rId7">
            <a:alphaModFix/>
          </a:blip>
          <a:stretch>
            <a:fillRect/>
          </a:stretch>
        </p:blipFill>
        <p:spPr>
          <a:xfrm>
            <a:off x="3627300" y="6358550"/>
            <a:ext cx="3203850" cy="3203850"/>
          </a:xfrm>
          <a:prstGeom prst="rect">
            <a:avLst/>
          </a:prstGeom>
          <a:noFill/>
          <a:ln>
            <a:noFill/>
          </a:ln>
        </p:spPr>
      </p:pic>
      <p:pic>
        <p:nvPicPr>
          <p:cNvPr id="264" name="Google Shape;264;p28"/>
          <p:cNvPicPr preferRelativeResize="0"/>
          <p:nvPr/>
        </p:nvPicPr>
        <p:blipFill>
          <a:blip r:embed="rId8">
            <a:alphaModFix/>
          </a:blip>
          <a:stretch>
            <a:fillRect/>
          </a:stretch>
        </p:blipFill>
        <p:spPr>
          <a:xfrm>
            <a:off x="6688300" y="2898375"/>
            <a:ext cx="3203850" cy="3203850"/>
          </a:xfrm>
          <a:prstGeom prst="rect">
            <a:avLst/>
          </a:prstGeom>
          <a:noFill/>
          <a:ln>
            <a:noFill/>
          </a:ln>
        </p:spPr>
      </p:pic>
      <p:pic>
        <p:nvPicPr>
          <p:cNvPr id="265" name="Google Shape;265;p28"/>
          <p:cNvPicPr preferRelativeResize="0"/>
          <p:nvPr/>
        </p:nvPicPr>
        <p:blipFill>
          <a:blip r:embed="rId9">
            <a:alphaModFix/>
          </a:blip>
          <a:stretch>
            <a:fillRect/>
          </a:stretch>
        </p:blipFill>
        <p:spPr>
          <a:xfrm>
            <a:off x="6688300" y="6358550"/>
            <a:ext cx="3203850" cy="3203850"/>
          </a:xfrm>
          <a:prstGeom prst="rect">
            <a:avLst/>
          </a:prstGeom>
          <a:noFill/>
          <a:ln>
            <a:noFill/>
          </a:ln>
        </p:spPr>
      </p:pic>
      <p:pic>
        <p:nvPicPr>
          <p:cNvPr id="266" name="Google Shape;266;p28"/>
          <p:cNvPicPr preferRelativeResize="0"/>
          <p:nvPr/>
        </p:nvPicPr>
        <p:blipFill>
          <a:blip r:embed="rId10">
            <a:alphaModFix/>
          </a:blip>
          <a:stretch>
            <a:fillRect/>
          </a:stretch>
        </p:blipFill>
        <p:spPr>
          <a:xfrm>
            <a:off x="9762325" y="3056525"/>
            <a:ext cx="2887551" cy="2887551"/>
          </a:xfrm>
          <a:prstGeom prst="rect">
            <a:avLst/>
          </a:prstGeom>
          <a:noFill/>
          <a:ln>
            <a:noFill/>
          </a:ln>
        </p:spPr>
      </p:pic>
      <p:pic>
        <p:nvPicPr>
          <p:cNvPr id="267" name="Google Shape;267;p28"/>
          <p:cNvPicPr preferRelativeResize="0"/>
          <p:nvPr/>
        </p:nvPicPr>
        <p:blipFill>
          <a:blip r:embed="rId11">
            <a:alphaModFix/>
          </a:blip>
          <a:stretch>
            <a:fillRect/>
          </a:stretch>
        </p:blipFill>
        <p:spPr>
          <a:xfrm>
            <a:off x="9762323" y="6358540"/>
            <a:ext cx="3203850" cy="320386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9"/>
          <p:cNvSpPr/>
          <p:nvPr/>
        </p:nvSpPr>
        <p:spPr>
          <a:xfrm>
            <a:off x="-2917403" y="-234355"/>
            <a:ext cx="10512426" cy="10521355"/>
          </a:xfrm>
          <a:custGeom>
            <a:rect b="b" l="l" r="r" t="t"/>
            <a:pathLst>
              <a:path extrusionOk="0" h="10521355" w="10512426">
                <a:moveTo>
                  <a:pt x="0" y="0"/>
                </a:moveTo>
                <a:lnTo>
                  <a:pt x="10512426" y="0"/>
                </a:lnTo>
                <a:lnTo>
                  <a:pt x="10512426" y="10521355"/>
                </a:lnTo>
                <a:lnTo>
                  <a:pt x="0" y="10521355"/>
                </a:lnTo>
                <a:lnTo>
                  <a:pt x="0" y="0"/>
                </a:lnTo>
                <a:close/>
              </a:path>
            </a:pathLst>
          </a:custGeom>
          <a:blipFill rotWithShape="1">
            <a:blip r:embed="rId3">
              <a:alphaModFix/>
            </a:blip>
            <a:stretch>
              <a:fillRect b="0" l="-49" r="-32" t="0"/>
            </a:stretch>
          </a:blipFill>
          <a:ln>
            <a:noFill/>
          </a:ln>
        </p:spPr>
      </p:sp>
      <p:sp>
        <p:nvSpPr>
          <p:cNvPr id="273" name="Google Shape;273;p29"/>
          <p:cNvSpPr txBox="1"/>
          <p:nvPr/>
        </p:nvSpPr>
        <p:spPr>
          <a:xfrm>
            <a:off x="889651" y="2947300"/>
            <a:ext cx="16508700" cy="6344700"/>
          </a:xfrm>
          <a:prstGeom prst="rect">
            <a:avLst/>
          </a:prstGeom>
          <a:noFill/>
          <a:ln>
            <a:noFill/>
          </a:ln>
        </p:spPr>
        <p:txBody>
          <a:bodyPr anchorCtr="0" anchor="t" bIns="0" lIns="0" spcFirstLastPara="1" rIns="0" wrap="square" tIns="0">
            <a:spAutoFit/>
          </a:bodyPr>
          <a:lstStyle/>
          <a:p>
            <a:pPr indent="0" lvl="0" marL="0" marR="0" rtl="0" algn="l">
              <a:lnSpc>
                <a:spcPct val="136000"/>
              </a:lnSpc>
              <a:spcBef>
                <a:spcPts val="0"/>
              </a:spcBef>
              <a:spcAft>
                <a:spcPts val="0"/>
              </a:spcAft>
              <a:buNone/>
            </a:pPr>
            <a:r>
              <a:rPr b="1" lang="en-US" sz="4500">
                <a:latin typeface="Comfortaa"/>
                <a:ea typeface="Comfortaa"/>
                <a:cs typeface="Comfortaa"/>
                <a:sym typeface="Comfortaa"/>
              </a:rPr>
              <a:t>PBES Staff Appreciation Committee would like to stock the staff lounge with coffee, tea &amp; hot cocoa supplies before Thanksgiving! </a:t>
            </a:r>
            <a:endParaRPr b="1" sz="4500">
              <a:latin typeface="Comfortaa"/>
              <a:ea typeface="Comfortaa"/>
              <a:cs typeface="Comfortaa"/>
              <a:sym typeface="Comfortaa"/>
            </a:endParaRPr>
          </a:p>
          <a:p>
            <a:pPr indent="0" lvl="0" marL="0" marR="0" rtl="0" algn="l">
              <a:lnSpc>
                <a:spcPct val="136000"/>
              </a:lnSpc>
              <a:spcBef>
                <a:spcPts val="0"/>
              </a:spcBef>
              <a:spcAft>
                <a:spcPts val="0"/>
              </a:spcAft>
              <a:buNone/>
            </a:pPr>
            <a:r>
              <a:t/>
            </a:r>
            <a:endParaRPr b="1" sz="4500">
              <a:latin typeface="Comfortaa"/>
              <a:ea typeface="Comfortaa"/>
              <a:cs typeface="Comfortaa"/>
              <a:sym typeface="Comfortaa"/>
            </a:endParaRPr>
          </a:p>
          <a:p>
            <a:pPr indent="0" lvl="0" marL="0" marR="0" rtl="0" algn="l">
              <a:lnSpc>
                <a:spcPct val="136000"/>
              </a:lnSpc>
              <a:spcBef>
                <a:spcPts val="0"/>
              </a:spcBef>
              <a:spcAft>
                <a:spcPts val="0"/>
              </a:spcAft>
              <a:buNone/>
            </a:pPr>
            <a:r>
              <a:rPr b="1" lang="en-US" sz="4500">
                <a:latin typeface="Comfortaa"/>
                <a:ea typeface="Comfortaa"/>
                <a:cs typeface="Comfortaa"/>
                <a:sym typeface="Comfortaa"/>
              </a:rPr>
              <a:t>Please check out the Amazon Wish List on our Facebook page to see how you can help!</a:t>
            </a:r>
            <a:endParaRPr b="1" sz="4500">
              <a:latin typeface="Comfortaa"/>
              <a:ea typeface="Comfortaa"/>
              <a:cs typeface="Comfortaa"/>
              <a:sym typeface="Comfortaa"/>
            </a:endParaRPr>
          </a:p>
          <a:p>
            <a:pPr indent="0" lvl="0" marL="0" marR="0" rtl="0" algn="l">
              <a:lnSpc>
                <a:spcPct val="136000"/>
              </a:lnSpc>
              <a:spcBef>
                <a:spcPts val="0"/>
              </a:spcBef>
              <a:spcAft>
                <a:spcPts val="0"/>
              </a:spcAft>
              <a:buNone/>
            </a:pPr>
            <a:r>
              <a:t/>
            </a:r>
            <a:endParaRPr b="1" sz="4500">
              <a:latin typeface="Comfortaa"/>
              <a:ea typeface="Comfortaa"/>
              <a:cs typeface="Comfortaa"/>
              <a:sym typeface="Comfortaa"/>
            </a:endParaRPr>
          </a:p>
        </p:txBody>
      </p:sp>
      <p:sp>
        <p:nvSpPr>
          <p:cNvPr id="274" name="Google Shape;274;p29"/>
          <p:cNvSpPr txBox="1"/>
          <p:nvPr/>
        </p:nvSpPr>
        <p:spPr>
          <a:xfrm>
            <a:off x="3728512" y="425834"/>
            <a:ext cx="7627800" cy="8775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i="0" lang="en-US" sz="5700" u="none" cap="none" strike="noStrike">
                <a:solidFill>
                  <a:srgbClr val="000000"/>
                </a:solidFill>
                <a:latin typeface="Comfortaa"/>
                <a:ea typeface="Comfortaa"/>
                <a:cs typeface="Comfortaa"/>
                <a:sym typeface="Comfortaa"/>
              </a:rPr>
              <a:t>Committee Updates</a:t>
            </a:r>
            <a:endParaRPr>
              <a:latin typeface="Comfortaa"/>
              <a:ea typeface="Comfortaa"/>
              <a:cs typeface="Comfortaa"/>
              <a:sym typeface="Comfortaa"/>
            </a:endParaRPr>
          </a:p>
        </p:txBody>
      </p:sp>
      <p:sp>
        <p:nvSpPr>
          <p:cNvPr id="275" name="Google Shape;275;p29"/>
          <p:cNvSpPr txBox="1"/>
          <p:nvPr/>
        </p:nvSpPr>
        <p:spPr>
          <a:xfrm>
            <a:off x="2906223" y="1222124"/>
            <a:ext cx="8665500" cy="83130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i="0" lang="en-US" sz="5400" u="none" cap="none" strike="noStrike">
                <a:solidFill>
                  <a:srgbClr val="000000"/>
                </a:solidFill>
                <a:latin typeface="Comfortaa"/>
                <a:ea typeface="Comfortaa"/>
                <a:cs typeface="Comfortaa"/>
                <a:sym typeface="Comfortaa"/>
              </a:rPr>
              <a:t>Staff Appreciation</a:t>
            </a:r>
            <a:endParaRPr>
              <a:latin typeface="Comfortaa"/>
              <a:ea typeface="Comfortaa"/>
              <a:cs typeface="Comfortaa"/>
              <a:sym typeface="Comforta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0"/>
          <p:cNvSpPr/>
          <p:nvPr/>
        </p:nvSpPr>
        <p:spPr>
          <a:xfrm>
            <a:off x="-2917403" y="-243880"/>
            <a:ext cx="10512426" cy="10521355"/>
          </a:xfrm>
          <a:custGeom>
            <a:rect b="b" l="l" r="r" t="t"/>
            <a:pathLst>
              <a:path extrusionOk="0" h="10521355" w="10512426">
                <a:moveTo>
                  <a:pt x="0" y="0"/>
                </a:moveTo>
                <a:lnTo>
                  <a:pt x="10512426" y="0"/>
                </a:lnTo>
                <a:lnTo>
                  <a:pt x="10512426" y="10521355"/>
                </a:lnTo>
                <a:lnTo>
                  <a:pt x="0" y="10521355"/>
                </a:lnTo>
                <a:lnTo>
                  <a:pt x="0" y="0"/>
                </a:lnTo>
                <a:close/>
              </a:path>
            </a:pathLst>
          </a:custGeom>
          <a:blipFill rotWithShape="1">
            <a:blip r:embed="rId3">
              <a:alphaModFix/>
            </a:blip>
            <a:stretch>
              <a:fillRect b="0" l="-49" r="-32" t="0"/>
            </a:stretch>
          </a:blipFill>
          <a:ln>
            <a:noFill/>
          </a:ln>
        </p:spPr>
      </p:sp>
      <p:sp>
        <p:nvSpPr>
          <p:cNvPr id="281" name="Google Shape;281;p30"/>
          <p:cNvSpPr txBox="1"/>
          <p:nvPr/>
        </p:nvSpPr>
        <p:spPr>
          <a:xfrm>
            <a:off x="1798600" y="396625"/>
            <a:ext cx="14013600" cy="966300"/>
          </a:xfrm>
          <a:prstGeom prst="rect">
            <a:avLst/>
          </a:prstGeom>
          <a:noFill/>
          <a:ln>
            <a:noFill/>
          </a:ln>
        </p:spPr>
        <p:txBody>
          <a:bodyPr anchorCtr="0" anchor="t" bIns="0" lIns="0" spcFirstLastPara="1" rIns="0" wrap="square" tIns="0">
            <a:spAutoFit/>
          </a:bodyPr>
          <a:lstStyle/>
          <a:p>
            <a:pPr indent="0" lvl="0" marL="0" marR="0" rtl="0" algn="l">
              <a:lnSpc>
                <a:spcPct val="110003"/>
              </a:lnSpc>
              <a:spcBef>
                <a:spcPts val="0"/>
              </a:spcBef>
              <a:spcAft>
                <a:spcPts val="0"/>
              </a:spcAft>
              <a:buNone/>
            </a:pPr>
            <a:r>
              <a:rPr i="0" lang="en-US" sz="6278" u="none" cap="none" strike="noStrike">
                <a:solidFill>
                  <a:srgbClr val="000000"/>
                </a:solidFill>
                <a:latin typeface="Comfortaa"/>
                <a:ea typeface="Comfortaa"/>
                <a:cs typeface="Comfortaa"/>
                <a:sym typeface="Comfortaa"/>
              </a:rPr>
              <a:t>Committee Updates - Yearbook </a:t>
            </a:r>
            <a:endParaRPr>
              <a:latin typeface="Comfortaa"/>
              <a:ea typeface="Comfortaa"/>
              <a:cs typeface="Comfortaa"/>
              <a:sym typeface="Comfortaa"/>
            </a:endParaRPr>
          </a:p>
        </p:txBody>
      </p:sp>
      <p:sp>
        <p:nvSpPr>
          <p:cNvPr id="282" name="Google Shape;282;p30"/>
          <p:cNvSpPr txBox="1"/>
          <p:nvPr/>
        </p:nvSpPr>
        <p:spPr>
          <a:xfrm>
            <a:off x="560451" y="6187982"/>
            <a:ext cx="10254600" cy="26166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t/>
            </a:r>
            <a:endParaRPr sz="5000">
              <a:latin typeface="Hammersmith One"/>
              <a:ea typeface="Hammersmith One"/>
              <a:cs typeface="Hammersmith One"/>
              <a:sym typeface="Hammersmith One"/>
            </a:endParaRPr>
          </a:p>
          <a:p>
            <a:pPr indent="0" lvl="0" marL="0" marR="0" rtl="0" algn="l">
              <a:lnSpc>
                <a:spcPct val="120000"/>
              </a:lnSpc>
              <a:spcBef>
                <a:spcPts val="0"/>
              </a:spcBef>
              <a:spcAft>
                <a:spcPts val="0"/>
              </a:spcAft>
              <a:buNone/>
            </a:pPr>
            <a:r>
              <a:t/>
            </a:r>
            <a:endParaRPr sz="5000">
              <a:latin typeface="Hammersmith One"/>
              <a:ea typeface="Hammersmith One"/>
              <a:cs typeface="Hammersmith One"/>
              <a:sym typeface="Hammersmith One"/>
            </a:endParaRPr>
          </a:p>
          <a:p>
            <a:pPr indent="0" lvl="0" marL="0" marR="0" rtl="0" algn="l">
              <a:lnSpc>
                <a:spcPct val="120000"/>
              </a:lnSpc>
              <a:spcBef>
                <a:spcPts val="0"/>
              </a:spcBef>
              <a:spcAft>
                <a:spcPts val="0"/>
              </a:spcAft>
              <a:buNone/>
            </a:pPr>
            <a:r>
              <a:rPr i="0" lang="en-US" sz="5000" u="none" cap="none" strike="noStrike">
                <a:solidFill>
                  <a:srgbClr val="000000"/>
                </a:solidFill>
                <a:latin typeface="Comfortaa"/>
                <a:ea typeface="Comfortaa"/>
                <a:cs typeface="Comfortaa"/>
                <a:sym typeface="Comfortaa"/>
              </a:rPr>
              <a:t>yearbookpbes@gmail.com</a:t>
            </a:r>
            <a:endParaRPr>
              <a:latin typeface="Comfortaa"/>
              <a:ea typeface="Comfortaa"/>
              <a:cs typeface="Comfortaa"/>
              <a:sym typeface="Comfortaa"/>
            </a:endParaRPr>
          </a:p>
        </p:txBody>
      </p:sp>
      <p:sp>
        <p:nvSpPr>
          <p:cNvPr id="283" name="Google Shape;283;p30"/>
          <p:cNvSpPr txBox="1"/>
          <p:nvPr/>
        </p:nvSpPr>
        <p:spPr>
          <a:xfrm>
            <a:off x="154700" y="1610275"/>
            <a:ext cx="10660500" cy="5233500"/>
          </a:xfrm>
          <a:prstGeom prst="rect">
            <a:avLst/>
          </a:prstGeom>
          <a:noFill/>
          <a:ln>
            <a:noFill/>
          </a:ln>
        </p:spPr>
        <p:txBody>
          <a:bodyPr anchorCtr="0" anchor="t" bIns="0" lIns="0" spcFirstLastPara="1" rIns="0" wrap="square" tIns="0">
            <a:spAutoFit/>
          </a:bodyPr>
          <a:lstStyle/>
          <a:p>
            <a:pPr indent="0" lvl="0" marL="0" marR="0" rtl="0" algn="l">
              <a:lnSpc>
                <a:spcPct val="116000"/>
              </a:lnSpc>
              <a:spcBef>
                <a:spcPts val="0"/>
              </a:spcBef>
              <a:spcAft>
                <a:spcPts val="0"/>
              </a:spcAft>
              <a:buNone/>
            </a:pPr>
            <a:r>
              <a:rPr lang="en-US" sz="5000">
                <a:latin typeface="Comfortaa"/>
                <a:ea typeface="Comfortaa"/>
                <a:cs typeface="Comfortaa"/>
                <a:sym typeface="Comfortaa"/>
              </a:rPr>
              <a:t>Celina Gallegos will be spearheading the Yearbook committee this year. </a:t>
            </a:r>
            <a:endParaRPr sz="5000">
              <a:latin typeface="Comfortaa"/>
              <a:ea typeface="Comfortaa"/>
              <a:cs typeface="Comfortaa"/>
              <a:sym typeface="Comfortaa"/>
            </a:endParaRPr>
          </a:p>
          <a:p>
            <a:pPr indent="0" lvl="0" marL="0" marR="0" rtl="0" algn="l">
              <a:lnSpc>
                <a:spcPct val="116000"/>
              </a:lnSpc>
              <a:spcBef>
                <a:spcPts val="0"/>
              </a:spcBef>
              <a:spcAft>
                <a:spcPts val="0"/>
              </a:spcAft>
              <a:buNone/>
            </a:pPr>
            <a:r>
              <a:t/>
            </a:r>
            <a:endParaRPr sz="5000">
              <a:latin typeface="Comfortaa"/>
              <a:ea typeface="Comfortaa"/>
              <a:cs typeface="Comfortaa"/>
              <a:sym typeface="Comfortaa"/>
            </a:endParaRPr>
          </a:p>
          <a:p>
            <a:pPr indent="0" lvl="0" marL="0" marR="0" rtl="0" algn="l">
              <a:lnSpc>
                <a:spcPct val="116000"/>
              </a:lnSpc>
              <a:spcBef>
                <a:spcPts val="0"/>
              </a:spcBef>
              <a:spcAft>
                <a:spcPts val="0"/>
              </a:spcAft>
              <a:buNone/>
            </a:pPr>
            <a:r>
              <a:rPr lang="en-US" sz="5000">
                <a:latin typeface="Comfortaa"/>
                <a:ea typeface="Comfortaa"/>
                <a:cs typeface="Comfortaa"/>
                <a:sym typeface="Comfortaa"/>
              </a:rPr>
              <a:t>If you would like to Volunteer, please email here: </a:t>
            </a:r>
            <a:endParaRPr sz="5000">
              <a:latin typeface="Comfortaa"/>
              <a:ea typeface="Comfortaa"/>
              <a:cs typeface="Comfortaa"/>
              <a:sym typeface="Comfortaa"/>
            </a:endParaRPr>
          </a:p>
        </p:txBody>
      </p:sp>
      <p:pic>
        <p:nvPicPr>
          <p:cNvPr id="284" name="Google Shape;284;p30"/>
          <p:cNvPicPr preferRelativeResize="0"/>
          <p:nvPr/>
        </p:nvPicPr>
        <p:blipFill>
          <a:blip r:embed="rId4">
            <a:alphaModFix/>
          </a:blip>
          <a:stretch>
            <a:fillRect/>
          </a:stretch>
        </p:blipFill>
        <p:spPr>
          <a:xfrm rot="-461641">
            <a:off x="10380733" y="2376675"/>
            <a:ext cx="4766439" cy="41257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31"/>
          <p:cNvSpPr/>
          <p:nvPr/>
        </p:nvSpPr>
        <p:spPr>
          <a:xfrm>
            <a:off x="-2917403" y="-243880"/>
            <a:ext cx="10512426" cy="10521355"/>
          </a:xfrm>
          <a:custGeom>
            <a:rect b="b" l="l" r="r" t="t"/>
            <a:pathLst>
              <a:path extrusionOk="0" h="10521355" w="10512426">
                <a:moveTo>
                  <a:pt x="0" y="0"/>
                </a:moveTo>
                <a:lnTo>
                  <a:pt x="10512426" y="0"/>
                </a:lnTo>
                <a:lnTo>
                  <a:pt x="10512426" y="10521355"/>
                </a:lnTo>
                <a:lnTo>
                  <a:pt x="0" y="10521355"/>
                </a:lnTo>
                <a:lnTo>
                  <a:pt x="0" y="0"/>
                </a:lnTo>
                <a:close/>
              </a:path>
            </a:pathLst>
          </a:custGeom>
          <a:blipFill rotWithShape="1">
            <a:blip r:embed="rId3">
              <a:alphaModFix/>
            </a:blip>
            <a:stretch>
              <a:fillRect b="0" l="-49" r="-29" t="0"/>
            </a:stretch>
          </a:blipFill>
          <a:ln>
            <a:noFill/>
          </a:ln>
        </p:spPr>
      </p:sp>
      <p:sp>
        <p:nvSpPr>
          <p:cNvPr id="290" name="Google Shape;290;p31"/>
          <p:cNvSpPr txBox="1"/>
          <p:nvPr/>
        </p:nvSpPr>
        <p:spPr>
          <a:xfrm>
            <a:off x="1798600" y="396625"/>
            <a:ext cx="14976900" cy="966300"/>
          </a:xfrm>
          <a:prstGeom prst="rect">
            <a:avLst/>
          </a:prstGeom>
          <a:noFill/>
          <a:ln>
            <a:noFill/>
          </a:ln>
        </p:spPr>
        <p:txBody>
          <a:bodyPr anchorCtr="0" anchor="t" bIns="0" lIns="0" spcFirstLastPara="1" rIns="0" wrap="square" tIns="0">
            <a:spAutoFit/>
          </a:bodyPr>
          <a:lstStyle/>
          <a:p>
            <a:pPr indent="0" lvl="0" marL="0" marR="0" rtl="0" algn="l">
              <a:lnSpc>
                <a:spcPct val="110003"/>
              </a:lnSpc>
              <a:spcBef>
                <a:spcPts val="0"/>
              </a:spcBef>
              <a:spcAft>
                <a:spcPts val="0"/>
              </a:spcAft>
              <a:buNone/>
            </a:pPr>
            <a:r>
              <a:rPr i="0" lang="en-US" sz="6278" u="none" cap="none" strike="noStrike">
                <a:solidFill>
                  <a:srgbClr val="000000"/>
                </a:solidFill>
                <a:latin typeface="Comfortaa"/>
                <a:ea typeface="Comfortaa"/>
                <a:cs typeface="Comfortaa"/>
                <a:sym typeface="Comfortaa"/>
              </a:rPr>
              <a:t>Committee Updates - </a:t>
            </a:r>
            <a:r>
              <a:rPr lang="en-US" sz="6278">
                <a:latin typeface="Comfortaa"/>
                <a:ea typeface="Comfortaa"/>
                <a:cs typeface="Comfortaa"/>
                <a:sym typeface="Comfortaa"/>
              </a:rPr>
              <a:t>Winter Dance</a:t>
            </a:r>
            <a:endParaRPr>
              <a:latin typeface="Comfortaa"/>
              <a:ea typeface="Comfortaa"/>
              <a:cs typeface="Comfortaa"/>
              <a:sym typeface="Comfortaa"/>
            </a:endParaRPr>
          </a:p>
        </p:txBody>
      </p:sp>
      <p:sp>
        <p:nvSpPr>
          <p:cNvPr id="291" name="Google Shape;291;p31"/>
          <p:cNvSpPr txBox="1"/>
          <p:nvPr/>
        </p:nvSpPr>
        <p:spPr>
          <a:xfrm>
            <a:off x="17550" y="2095500"/>
            <a:ext cx="10660500" cy="8175900"/>
          </a:xfrm>
          <a:prstGeom prst="rect">
            <a:avLst/>
          </a:prstGeom>
          <a:noFill/>
          <a:ln>
            <a:noFill/>
          </a:ln>
        </p:spPr>
        <p:txBody>
          <a:bodyPr anchorCtr="0" anchor="t" bIns="0" lIns="0" spcFirstLastPara="1" rIns="0" wrap="square" tIns="0">
            <a:spAutoFit/>
          </a:bodyPr>
          <a:lstStyle/>
          <a:p>
            <a:pPr indent="0" lvl="0" marL="0" marR="0" rtl="0" algn="l">
              <a:lnSpc>
                <a:spcPct val="116000"/>
              </a:lnSpc>
              <a:spcBef>
                <a:spcPts val="0"/>
              </a:spcBef>
              <a:spcAft>
                <a:spcPts val="0"/>
              </a:spcAft>
              <a:buNone/>
            </a:pPr>
            <a:r>
              <a:rPr lang="en-US" sz="3700">
                <a:latin typeface="Comfortaa"/>
                <a:ea typeface="Comfortaa"/>
                <a:cs typeface="Comfortaa"/>
                <a:sym typeface="Comfortaa"/>
              </a:rPr>
              <a:t>Winter Dance Planning Committee is set and working to make this a spectacular event. </a:t>
            </a:r>
            <a:endParaRPr sz="3700">
              <a:latin typeface="Comfortaa"/>
              <a:ea typeface="Comfortaa"/>
              <a:cs typeface="Comfortaa"/>
              <a:sym typeface="Comfortaa"/>
            </a:endParaRPr>
          </a:p>
          <a:p>
            <a:pPr indent="0" lvl="0" marL="0" marR="0" rtl="0" algn="l">
              <a:lnSpc>
                <a:spcPct val="116000"/>
              </a:lnSpc>
              <a:spcBef>
                <a:spcPts val="0"/>
              </a:spcBef>
              <a:spcAft>
                <a:spcPts val="0"/>
              </a:spcAft>
              <a:buNone/>
            </a:pPr>
            <a:r>
              <a:t/>
            </a:r>
            <a:endParaRPr sz="3700">
              <a:latin typeface="Comfortaa"/>
              <a:ea typeface="Comfortaa"/>
              <a:cs typeface="Comfortaa"/>
              <a:sym typeface="Comfortaa"/>
            </a:endParaRPr>
          </a:p>
          <a:p>
            <a:pPr indent="0" lvl="0" marL="0" marR="0" rtl="0" algn="l">
              <a:lnSpc>
                <a:spcPct val="116000"/>
              </a:lnSpc>
              <a:spcBef>
                <a:spcPts val="0"/>
              </a:spcBef>
              <a:spcAft>
                <a:spcPts val="0"/>
              </a:spcAft>
              <a:buNone/>
            </a:pPr>
            <a:r>
              <a:rPr lang="en-US" sz="3700">
                <a:latin typeface="Comfortaa"/>
                <a:ea typeface="Comfortaa"/>
                <a:cs typeface="Comfortaa"/>
                <a:sym typeface="Comfortaa"/>
              </a:rPr>
              <a:t>The dance will be CARNIVAL themed! </a:t>
            </a:r>
            <a:endParaRPr sz="3700">
              <a:latin typeface="Comfortaa"/>
              <a:ea typeface="Comfortaa"/>
              <a:cs typeface="Comfortaa"/>
              <a:sym typeface="Comfortaa"/>
            </a:endParaRPr>
          </a:p>
          <a:p>
            <a:pPr indent="0" lvl="0" marL="0" marR="0" rtl="0" algn="l">
              <a:lnSpc>
                <a:spcPct val="116000"/>
              </a:lnSpc>
              <a:spcBef>
                <a:spcPts val="0"/>
              </a:spcBef>
              <a:spcAft>
                <a:spcPts val="0"/>
              </a:spcAft>
              <a:buNone/>
            </a:pPr>
            <a:r>
              <a:t/>
            </a:r>
            <a:endParaRPr sz="3700">
              <a:latin typeface="Comfortaa"/>
              <a:ea typeface="Comfortaa"/>
              <a:cs typeface="Comfortaa"/>
              <a:sym typeface="Comfortaa"/>
            </a:endParaRPr>
          </a:p>
          <a:p>
            <a:pPr indent="0" lvl="0" marL="0" marR="0" rtl="0" algn="l">
              <a:lnSpc>
                <a:spcPct val="116000"/>
              </a:lnSpc>
              <a:spcBef>
                <a:spcPts val="0"/>
              </a:spcBef>
              <a:spcAft>
                <a:spcPts val="0"/>
              </a:spcAft>
              <a:buNone/>
            </a:pPr>
            <a:r>
              <a:rPr lang="en-US" sz="3700">
                <a:latin typeface="Comfortaa"/>
                <a:ea typeface="Comfortaa"/>
                <a:cs typeface="Comfortaa"/>
                <a:sym typeface="Comfortaa"/>
              </a:rPr>
              <a:t>The Winter Dance is Friday, January 24th. Tickets will go on sale December 9th.  </a:t>
            </a:r>
            <a:r>
              <a:rPr lang="en-US" sz="3700">
                <a:latin typeface="Comfortaa"/>
                <a:ea typeface="Comfortaa"/>
                <a:cs typeface="Comfortaa"/>
                <a:sym typeface="Comfortaa"/>
              </a:rPr>
              <a:t>More details to come soon!</a:t>
            </a:r>
            <a:endParaRPr sz="3700">
              <a:latin typeface="Comfortaa"/>
              <a:ea typeface="Comfortaa"/>
              <a:cs typeface="Comfortaa"/>
              <a:sym typeface="Comfortaa"/>
            </a:endParaRPr>
          </a:p>
          <a:p>
            <a:pPr indent="0" lvl="0" marL="0" marR="0" rtl="0" algn="l">
              <a:lnSpc>
                <a:spcPct val="116000"/>
              </a:lnSpc>
              <a:spcBef>
                <a:spcPts val="0"/>
              </a:spcBef>
              <a:spcAft>
                <a:spcPts val="0"/>
              </a:spcAft>
              <a:buNone/>
            </a:pPr>
            <a:r>
              <a:t/>
            </a:r>
            <a:endParaRPr sz="3700">
              <a:latin typeface="Comfortaa"/>
              <a:ea typeface="Comfortaa"/>
              <a:cs typeface="Comfortaa"/>
              <a:sym typeface="Comfortaa"/>
            </a:endParaRPr>
          </a:p>
          <a:p>
            <a:pPr indent="0" lvl="0" marL="0" marR="0" rtl="0" algn="l">
              <a:lnSpc>
                <a:spcPct val="116000"/>
              </a:lnSpc>
              <a:spcBef>
                <a:spcPts val="0"/>
              </a:spcBef>
              <a:spcAft>
                <a:spcPts val="0"/>
              </a:spcAft>
              <a:buNone/>
            </a:pPr>
            <a:r>
              <a:rPr i="1" lang="en-US" sz="2800">
                <a:latin typeface="Comfortaa"/>
                <a:ea typeface="Comfortaa"/>
                <a:cs typeface="Comfortaa"/>
                <a:sym typeface="Comfortaa"/>
              </a:rPr>
              <a:t>Please remember, the Winter Dance is </a:t>
            </a:r>
            <a:r>
              <a:rPr i="1" lang="en-US" sz="2800" u="sng">
                <a:latin typeface="Comfortaa"/>
                <a:ea typeface="Comfortaa"/>
                <a:cs typeface="Comfortaa"/>
                <a:sym typeface="Comfortaa"/>
              </a:rPr>
              <a:t>not a drop off event</a:t>
            </a:r>
            <a:r>
              <a:rPr i="1" lang="en-US" sz="2800">
                <a:latin typeface="Comfortaa"/>
                <a:ea typeface="Comfortaa"/>
                <a:cs typeface="Comfortaa"/>
                <a:sym typeface="Comfortaa"/>
              </a:rPr>
              <a:t>. Students must be accompanied by a parent/guardian. All attendees must have tickets.</a:t>
            </a:r>
            <a:r>
              <a:rPr i="1" lang="en-US" sz="3700">
                <a:latin typeface="Comfortaa"/>
                <a:ea typeface="Comfortaa"/>
                <a:cs typeface="Comfortaa"/>
                <a:sym typeface="Comfortaa"/>
              </a:rPr>
              <a:t> </a:t>
            </a:r>
            <a:endParaRPr i="1" sz="3700">
              <a:latin typeface="Comfortaa"/>
              <a:ea typeface="Comfortaa"/>
              <a:cs typeface="Comfortaa"/>
              <a:sym typeface="Comfortaa"/>
            </a:endParaRPr>
          </a:p>
        </p:txBody>
      </p:sp>
      <p:pic>
        <p:nvPicPr>
          <p:cNvPr id="292" name="Google Shape;292;p31"/>
          <p:cNvPicPr preferRelativeResize="0"/>
          <p:nvPr/>
        </p:nvPicPr>
        <p:blipFill>
          <a:blip r:embed="rId4">
            <a:alphaModFix/>
          </a:blip>
          <a:stretch>
            <a:fillRect/>
          </a:stretch>
        </p:blipFill>
        <p:spPr>
          <a:xfrm>
            <a:off x="10563950" y="1983350"/>
            <a:ext cx="5298578" cy="4733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4"/>
          <p:cNvSpPr/>
          <p:nvPr/>
        </p:nvSpPr>
        <p:spPr>
          <a:xfrm>
            <a:off x="0" y="-118957"/>
            <a:ext cx="7208898" cy="10719921"/>
          </a:xfrm>
          <a:prstGeom prst="rect">
            <a:avLst/>
          </a:prstGeom>
          <a:solidFill>
            <a:srgbClr val="FF57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4"/>
          <p:cNvSpPr/>
          <p:nvPr/>
        </p:nvSpPr>
        <p:spPr>
          <a:xfrm rot="5400000">
            <a:off x="12761773" y="4359405"/>
            <a:ext cx="10861953" cy="802736"/>
          </a:xfrm>
          <a:custGeom>
            <a:rect b="b" l="l" r="r" t="t"/>
            <a:pathLst>
              <a:path extrusionOk="0" h="802736" w="10861953">
                <a:moveTo>
                  <a:pt x="0" y="0"/>
                </a:moveTo>
                <a:lnTo>
                  <a:pt x="10861954" y="0"/>
                </a:lnTo>
                <a:lnTo>
                  <a:pt x="10861954" y="802737"/>
                </a:lnTo>
                <a:lnTo>
                  <a:pt x="0" y="802737"/>
                </a:lnTo>
                <a:lnTo>
                  <a:pt x="0" y="0"/>
                </a:lnTo>
                <a:close/>
              </a:path>
            </a:pathLst>
          </a:custGeom>
          <a:blipFill rotWithShape="1">
            <a:blip r:embed="rId3">
              <a:alphaModFix/>
            </a:blip>
            <a:stretch>
              <a:fillRect b="-1042591" l="-170" r="-7086" t="-308576"/>
            </a:stretch>
          </a:blipFill>
          <a:ln>
            <a:noFill/>
          </a:ln>
        </p:spPr>
      </p:sp>
      <p:sp>
        <p:nvSpPr>
          <p:cNvPr id="98" name="Google Shape;98;p14"/>
          <p:cNvSpPr txBox="1"/>
          <p:nvPr/>
        </p:nvSpPr>
        <p:spPr>
          <a:xfrm>
            <a:off x="8275723" y="399200"/>
            <a:ext cx="5737200" cy="461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3000" u="none" cap="none" strike="noStrike">
                <a:solidFill>
                  <a:srgbClr val="000000"/>
                </a:solidFill>
                <a:latin typeface="Comfortaa"/>
                <a:ea typeface="Comfortaa"/>
                <a:cs typeface="Comfortaa"/>
                <a:sym typeface="Comfortaa"/>
              </a:rPr>
              <a:t>Motion to Open</a:t>
            </a:r>
            <a:endParaRPr>
              <a:latin typeface="Comfortaa"/>
              <a:ea typeface="Comfortaa"/>
              <a:cs typeface="Comfortaa"/>
              <a:sym typeface="Comfortaa"/>
            </a:endParaRPr>
          </a:p>
        </p:txBody>
      </p:sp>
      <p:sp>
        <p:nvSpPr>
          <p:cNvPr id="99" name="Google Shape;99;p14"/>
          <p:cNvSpPr/>
          <p:nvPr/>
        </p:nvSpPr>
        <p:spPr>
          <a:xfrm rot="5400000">
            <a:off x="7554341" y="513758"/>
            <a:ext cx="399195" cy="399534"/>
          </a:xfrm>
          <a:custGeom>
            <a:rect b="b" l="l" r="r" t="t"/>
            <a:pathLst>
              <a:path extrusionOk="0" h="399534" w="399195">
                <a:moveTo>
                  <a:pt x="0" y="0"/>
                </a:moveTo>
                <a:lnTo>
                  <a:pt x="399195" y="0"/>
                </a:lnTo>
                <a:lnTo>
                  <a:pt x="399195" y="399534"/>
                </a:lnTo>
                <a:lnTo>
                  <a:pt x="0" y="399534"/>
                </a:lnTo>
                <a:lnTo>
                  <a:pt x="0" y="0"/>
                </a:lnTo>
                <a:close/>
              </a:path>
            </a:pathLst>
          </a:custGeom>
          <a:blipFill rotWithShape="1">
            <a:blip r:embed="rId4">
              <a:alphaModFix/>
            </a:blip>
            <a:stretch>
              <a:fillRect b="0" l="-49" r="-32" t="0"/>
            </a:stretch>
          </a:blipFill>
          <a:ln>
            <a:noFill/>
          </a:ln>
        </p:spPr>
      </p:sp>
      <p:grpSp>
        <p:nvGrpSpPr>
          <p:cNvPr id="100" name="Google Shape;100;p14"/>
          <p:cNvGrpSpPr/>
          <p:nvPr/>
        </p:nvGrpSpPr>
        <p:grpSpPr>
          <a:xfrm>
            <a:off x="7554171" y="1991910"/>
            <a:ext cx="6458826" cy="471060"/>
            <a:chOff x="0" y="-57150"/>
            <a:chExt cx="8611769" cy="628080"/>
          </a:xfrm>
        </p:grpSpPr>
        <p:sp>
          <p:nvSpPr>
            <p:cNvPr id="101" name="Google Shape;101;p14"/>
            <p:cNvSpPr txBox="1"/>
            <p:nvPr/>
          </p:nvSpPr>
          <p:spPr>
            <a:xfrm>
              <a:off x="962069" y="-57150"/>
              <a:ext cx="7649700" cy="615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3000" u="none" cap="none" strike="noStrike">
                  <a:solidFill>
                    <a:srgbClr val="000000"/>
                  </a:solidFill>
                  <a:latin typeface="Comfortaa"/>
                  <a:ea typeface="Comfortaa"/>
                  <a:cs typeface="Comfortaa"/>
                  <a:sym typeface="Comfortaa"/>
                </a:rPr>
                <a:t>Upcoming Events</a:t>
              </a:r>
              <a:endParaRPr>
                <a:latin typeface="Comfortaa"/>
                <a:ea typeface="Comfortaa"/>
                <a:cs typeface="Comfortaa"/>
                <a:sym typeface="Comfortaa"/>
              </a:endParaRPr>
            </a:p>
          </p:txBody>
        </p:sp>
        <p:sp>
          <p:nvSpPr>
            <p:cNvPr id="102" name="Google Shape;102;p14"/>
            <p:cNvSpPr/>
            <p:nvPr/>
          </p:nvSpPr>
          <p:spPr>
            <a:xfrm rot="5400000">
              <a:off x="226" y="38444"/>
              <a:ext cx="532260" cy="532712"/>
            </a:xfrm>
            <a:custGeom>
              <a:rect b="b" l="l" r="r" t="t"/>
              <a:pathLst>
                <a:path extrusionOk="0" h="532712" w="532260">
                  <a:moveTo>
                    <a:pt x="0" y="0"/>
                  </a:moveTo>
                  <a:lnTo>
                    <a:pt x="532260" y="0"/>
                  </a:lnTo>
                  <a:lnTo>
                    <a:pt x="532260" y="532712"/>
                  </a:lnTo>
                  <a:lnTo>
                    <a:pt x="0" y="532712"/>
                  </a:lnTo>
                  <a:lnTo>
                    <a:pt x="0" y="0"/>
                  </a:lnTo>
                  <a:close/>
                </a:path>
              </a:pathLst>
            </a:custGeom>
            <a:blipFill rotWithShape="1">
              <a:blip r:embed="rId4">
                <a:alphaModFix/>
              </a:blip>
              <a:stretch>
                <a:fillRect b="0" l="-49" r="-32" t="0"/>
              </a:stretch>
            </a:blipFill>
            <a:ln>
              <a:noFill/>
            </a:ln>
          </p:spPr>
        </p:sp>
      </p:grpSp>
      <p:grpSp>
        <p:nvGrpSpPr>
          <p:cNvPr id="103" name="Google Shape;103;p14"/>
          <p:cNvGrpSpPr/>
          <p:nvPr/>
        </p:nvGrpSpPr>
        <p:grpSpPr>
          <a:xfrm>
            <a:off x="1257823" y="2038051"/>
            <a:ext cx="4631407" cy="3593477"/>
            <a:chOff x="0" y="76200"/>
            <a:chExt cx="6175209" cy="4791303"/>
          </a:xfrm>
        </p:grpSpPr>
        <p:sp>
          <p:nvSpPr>
            <p:cNvPr id="104" name="Google Shape;104;p14"/>
            <p:cNvSpPr txBox="1"/>
            <p:nvPr/>
          </p:nvSpPr>
          <p:spPr>
            <a:xfrm>
              <a:off x="0" y="76200"/>
              <a:ext cx="6175200" cy="3663000"/>
            </a:xfrm>
            <a:prstGeom prst="rect">
              <a:avLst/>
            </a:prstGeom>
            <a:noFill/>
            <a:ln>
              <a:noFill/>
            </a:ln>
          </p:spPr>
          <p:txBody>
            <a:bodyPr anchorCtr="0" anchor="t" bIns="0" lIns="0" spcFirstLastPara="1" rIns="0" wrap="square" tIns="0">
              <a:spAutoFit/>
            </a:bodyPr>
            <a:lstStyle/>
            <a:p>
              <a:pPr indent="0" lvl="0" marL="0" marR="0" rtl="0" algn="l">
                <a:lnSpc>
                  <a:spcPct val="110001"/>
                </a:lnSpc>
                <a:spcBef>
                  <a:spcPts val="0"/>
                </a:spcBef>
                <a:spcAft>
                  <a:spcPts val="0"/>
                </a:spcAft>
                <a:buNone/>
              </a:pPr>
              <a:r>
                <a:rPr i="0" lang="en-US" sz="8499" u="none" cap="none" strike="noStrike">
                  <a:solidFill>
                    <a:srgbClr val="FFFFFF"/>
                  </a:solidFill>
                  <a:latin typeface="Comfortaa"/>
                  <a:ea typeface="Comfortaa"/>
                  <a:cs typeface="Comfortaa"/>
                  <a:sym typeface="Comfortaa"/>
                </a:rPr>
                <a:t>Today's Agenda</a:t>
              </a:r>
              <a:endParaRPr>
                <a:latin typeface="Comfortaa"/>
                <a:ea typeface="Comfortaa"/>
                <a:cs typeface="Comfortaa"/>
                <a:sym typeface="Comfortaa"/>
              </a:endParaRPr>
            </a:p>
          </p:txBody>
        </p:sp>
        <p:sp>
          <p:nvSpPr>
            <p:cNvPr id="105" name="Google Shape;105;p14"/>
            <p:cNvSpPr/>
            <p:nvPr/>
          </p:nvSpPr>
          <p:spPr>
            <a:xfrm>
              <a:off x="0" y="4411133"/>
              <a:ext cx="6175209" cy="456370"/>
            </a:xfrm>
            <a:custGeom>
              <a:rect b="b" l="l" r="r" t="t"/>
              <a:pathLst>
                <a:path extrusionOk="0" h="456370" w="6175209">
                  <a:moveTo>
                    <a:pt x="0" y="0"/>
                  </a:moveTo>
                  <a:lnTo>
                    <a:pt x="6175209" y="0"/>
                  </a:lnTo>
                  <a:lnTo>
                    <a:pt x="6175209" y="456370"/>
                  </a:lnTo>
                  <a:lnTo>
                    <a:pt x="0" y="456370"/>
                  </a:lnTo>
                  <a:lnTo>
                    <a:pt x="0" y="0"/>
                  </a:lnTo>
                  <a:close/>
                </a:path>
              </a:pathLst>
            </a:custGeom>
            <a:blipFill rotWithShape="1">
              <a:blip r:embed="rId5">
                <a:alphaModFix/>
              </a:blip>
              <a:stretch>
                <a:fillRect b="-1042591" l="-170" r="-7086" t="-308576"/>
              </a:stretch>
            </a:blipFill>
            <a:ln>
              <a:noFill/>
            </a:ln>
          </p:spPr>
        </p:sp>
      </p:grpSp>
      <p:sp>
        <p:nvSpPr>
          <p:cNvPr id="106" name="Google Shape;106;p14"/>
          <p:cNvSpPr txBox="1"/>
          <p:nvPr/>
        </p:nvSpPr>
        <p:spPr>
          <a:xfrm>
            <a:off x="1033388" y="6136437"/>
            <a:ext cx="4952700" cy="13668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3700">
                <a:solidFill>
                  <a:srgbClr val="FFFFFF"/>
                </a:solidFill>
                <a:latin typeface="Comfortaa"/>
                <a:ea typeface="Comfortaa"/>
                <a:cs typeface="Comfortaa"/>
                <a:sym typeface="Comfortaa"/>
              </a:rPr>
              <a:t>Wednesday, November 20, 2024</a:t>
            </a:r>
            <a:endParaRPr>
              <a:latin typeface="Comfortaa"/>
              <a:ea typeface="Comfortaa"/>
              <a:cs typeface="Comfortaa"/>
              <a:sym typeface="Comfortaa"/>
            </a:endParaRPr>
          </a:p>
        </p:txBody>
      </p:sp>
      <p:grpSp>
        <p:nvGrpSpPr>
          <p:cNvPr id="107" name="Google Shape;107;p14"/>
          <p:cNvGrpSpPr/>
          <p:nvPr/>
        </p:nvGrpSpPr>
        <p:grpSpPr>
          <a:xfrm>
            <a:off x="7563696" y="4727436"/>
            <a:ext cx="6458826" cy="471060"/>
            <a:chOff x="0" y="-57150"/>
            <a:chExt cx="8611769" cy="628080"/>
          </a:xfrm>
        </p:grpSpPr>
        <p:sp>
          <p:nvSpPr>
            <p:cNvPr id="108" name="Google Shape;108;p14"/>
            <p:cNvSpPr txBox="1"/>
            <p:nvPr/>
          </p:nvSpPr>
          <p:spPr>
            <a:xfrm>
              <a:off x="962069" y="-57150"/>
              <a:ext cx="7649700" cy="615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3000" u="none" cap="none" strike="noStrike">
                  <a:solidFill>
                    <a:srgbClr val="000000"/>
                  </a:solidFill>
                  <a:latin typeface="Comfortaa"/>
                  <a:ea typeface="Comfortaa"/>
                  <a:cs typeface="Comfortaa"/>
                  <a:sym typeface="Comfortaa"/>
                </a:rPr>
                <a:t>Committee Updates</a:t>
              </a:r>
              <a:endParaRPr>
                <a:latin typeface="Comfortaa"/>
                <a:ea typeface="Comfortaa"/>
                <a:cs typeface="Comfortaa"/>
                <a:sym typeface="Comfortaa"/>
              </a:endParaRPr>
            </a:p>
          </p:txBody>
        </p:sp>
        <p:sp>
          <p:nvSpPr>
            <p:cNvPr id="109" name="Google Shape;109;p14"/>
            <p:cNvSpPr/>
            <p:nvPr/>
          </p:nvSpPr>
          <p:spPr>
            <a:xfrm rot="5400000">
              <a:off x="226" y="38444"/>
              <a:ext cx="532260" cy="532712"/>
            </a:xfrm>
            <a:custGeom>
              <a:rect b="b" l="l" r="r" t="t"/>
              <a:pathLst>
                <a:path extrusionOk="0" h="532712" w="532260">
                  <a:moveTo>
                    <a:pt x="0" y="0"/>
                  </a:moveTo>
                  <a:lnTo>
                    <a:pt x="532260" y="0"/>
                  </a:lnTo>
                  <a:lnTo>
                    <a:pt x="532260" y="532712"/>
                  </a:lnTo>
                  <a:lnTo>
                    <a:pt x="0" y="532712"/>
                  </a:lnTo>
                  <a:lnTo>
                    <a:pt x="0" y="0"/>
                  </a:lnTo>
                  <a:close/>
                </a:path>
              </a:pathLst>
            </a:custGeom>
            <a:blipFill rotWithShape="1">
              <a:blip r:embed="rId4">
                <a:alphaModFix/>
              </a:blip>
              <a:stretch>
                <a:fillRect b="0" l="-49" r="-32" t="0"/>
              </a:stretch>
            </a:blipFill>
            <a:ln>
              <a:noFill/>
            </a:ln>
          </p:spPr>
        </p:sp>
      </p:grpSp>
      <p:grpSp>
        <p:nvGrpSpPr>
          <p:cNvPr id="110" name="Google Shape;110;p14"/>
          <p:cNvGrpSpPr/>
          <p:nvPr/>
        </p:nvGrpSpPr>
        <p:grpSpPr>
          <a:xfrm>
            <a:off x="7554171" y="7722890"/>
            <a:ext cx="6458826" cy="471060"/>
            <a:chOff x="0" y="-57150"/>
            <a:chExt cx="8611769" cy="628080"/>
          </a:xfrm>
        </p:grpSpPr>
        <p:sp>
          <p:nvSpPr>
            <p:cNvPr id="111" name="Google Shape;111;p14"/>
            <p:cNvSpPr txBox="1"/>
            <p:nvPr/>
          </p:nvSpPr>
          <p:spPr>
            <a:xfrm>
              <a:off x="962069" y="-57150"/>
              <a:ext cx="7649700" cy="615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3000" u="none" cap="none" strike="noStrike">
                  <a:solidFill>
                    <a:srgbClr val="000000"/>
                  </a:solidFill>
                  <a:latin typeface="Comfortaa"/>
                  <a:ea typeface="Comfortaa"/>
                  <a:cs typeface="Comfortaa"/>
                  <a:sym typeface="Comfortaa"/>
                </a:rPr>
                <a:t>Financial Review</a:t>
              </a:r>
              <a:endParaRPr>
                <a:latin typeface="Comfortaa"/>
                <a:ea typeface="Comfortaa"/>
                <a:cs typeface="Comfortaa"/>
                <a:sym typeface="Comfortaa"/>
              </a:endParaRPr>
            </a:p>
          </p:txBody>
        </p:sp>
        <p:sp>
          <p:nvSpPr>
            <p:cNvPr id="112" name="Google Shape;112;p14"/>
            <p:cNvSpPr/>
            <p:nvPr/>
          </p:nvSpPr>
          <p:spPr>
            <a:xfrm rot="5400000">
              <a:off x="226" y="38444"/>
              <a:ext cx="532260" cy="532712"/>
            </a:xfrm>
            <a:custGeom>
              <a:rect b="b" l="l" r="r" t="t"/>
              <a:pathLst>
                <a:path extrusionOk="0" h="532712" w="532260">
                  <a:moveTo>
                    <a:pt x="0" y="0"/>
                  </a:moveTo>
                  <a:lnTo>
                    <a:pt x="532260" y="0"/>
                  </a:lnTo>
                  <a:lnTo>
                    <a:pt x="532260" y="532712"/>
                  </a:lnTo>
                  <a:lnTo>
                    <a:pt x="0" y="532712"/>
                  </a:lnTo>
                  <a:lnTo>
                    <a:pt x="0" y="0"/>
                  </a:lnTo>
                  <a:close/>
                </a:path>
              </a:pathLst>
            </a:custGeom>
            <a:blipFill rotWithShape="1">
              <a:blip r:embed="rId4">
                <a:alphaModFix/>
              </a:blip>
              <a:stretch>
                <a:fillRect b="0" l="-49" r="-32" t="0"/>
              </a:stretch>
            </a:blipFill>
            <a:ln>
              <a:noFill/>
            </a:ln>
          </p:spPr>
        </p:sp>
      </p:grpSp>
      <p:grpSp>
        <p:nvGrpSpPr>
          <p:cNvPr id="113" name="Google Shape;113;p14"/>
          <p:cNvGrpSpPr/>
          <p:nvPr/>
        </p:nvGrpSpPr>
        <p:grpSpPr>
          <a:xfrm>
            <a:off x="8779776" y="5298936"/>
            <a:ext cx="6458826" cy="471060"/>
            <a:chOff x="0" y="-57150"/>
            <a:chExt cx="8611769" cy="628080"/>
          </a:xfrm>
        </p:grpSpPr>
        <p:sp>
          <p:nvSpPr>
            <p:cNvPr id="114" name="Google Shape;114;p14"/>
            <p:cNvSpPr txBox="1"/>
            <p:nvPr/>
          </p:nvSpPr>
          <p:spPr>
            <a:xfrm>
              <a:off x="962069" y="-57150"/>
              <a:ext cx="7649700" cy="615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3000" u="none" cap="none" strike="noStrike">
                  <a:solidFill>
                    <a:srgbClr val="000000"/>
                  </a:solidFill>
                  <a:latin typeface="Comfortaa"/>
                  <a:ea typeface="Comfortaa"/>
                  <a:cs typeface="Comfortaa"/>
                  <a:sym typeface="Comfortaa"/>
                </a:rPr>
                <a:t>Staff Appreciation</a:t>
              </a:r>
              <a:endParaRPr>
                <a:latin typeface="Comfortaa"/>
                <a:ea typeface="Comfortaa"/>
                <a:cs typeface="Comfortaa"/>
                <a:sym typeface="Comfortaa"/>
              </a:endParaRPr>
            </a:p>
          </p:txBody>
        </p:sp>
        <p:sp>
          <p:nvSpPr>
            <p:cNvPr id="115" name="Google Shape;115;p14"/>
            <p:cNvSpPr/>
            <p:nvPr/>
          </p:nvSpPr>
          <p:spPr>
            <a:xfrm rot="5400000">
              <a:off x="226" y="38444"/>
              <a:ext cx="532260" cy="532712"/>
            </a:xfrm>
            <a:custGeom>
              <a:rect b="b" l="l" r="r" t="t"/>
              <a:pathLst>
                <a:path extrusionOk="0" h="532712" w="532260">
                  <a:moveTo>
                    <a:pt x="0" y="0"/>
                  </a:moveTo>
                  <a:lnTo>
                    <a:pt x="532260" y="0"/>
                  </a:lnTo>
                  <a:lnTo>
                    <a:pt x="532260" y="532712"/>
                  </a:lnTo>
                  <a:lnTo>
                    <a:pt x="0" y="532712"/>
                  </a:lnTo>
                  <a:lnTo>
                    <a:pt x="0" y="0"/>
                  </a:lnTo>
                  <a:close/>
                </a:path>
              </a:pathLst>
            </a:custGeom>
            <a:blipFill rotWithShape="1">
              <a:blip r:embed="rId6">
                <a:alphaModFix/>
              </a:blip>
              <a:stretch>
                <a:fillRect b="0" l="-49" r="-32" t="0"/>
              </a:stretch>
            </a:blipFill>
            <a:ln>
              <a:noFill/>
            </a:ln>
          </p:spPr>
        </p:sp>
      </p:grpSp>
      <p:sp>
        <p:nvSpPr>
          <p:cNvPr id="116" name="Google Shape;116;p14"/>
          <p:cNvSpPr/>
          <p:nvPr/>
        </p:nvSpPr>
        <p:spPr>
          <a:xfrm rot="5400000">
            <a:off x="8770421" y="3030559"/>
            <a:ext cx="399195" cy="399534"/>
          </a:xfrm>
          <a:custGeom>
            <a:rect b="b" l="l" r="r" t="t"/>
            <a:pathLst>
              <a:path extrusionOk="0" h="399534" w="399195">
                <a:moveTo>
                  <a:pt x="0" y="0"/>
                </a:moveTo>
                <a:lnTo>
                  <a:pt x="399195" y="0"/>
                </a:lnTo>
                <a:lnTo>
                  <a:pt x="399195" y="399534"/>
                </a:lnTo>
                <a:lnTo>
                  <a:pt x="0" y="399534"/>
                </a:lnTo>
                <a:lnTo>
                  <a:pt x="0" y="0"/>
                </a:lnTo>
                <a:close/>
              </a:path>
            </a:pathLst>
          </a:custGeom>
          <a:blipFill rotWithShape="1">
            <a:blip r:embed="rId7">
              <a:alphaModFix/>
            </a:blip>
            <a:stretch>
              <a:fillRect b="0" l="-49" r="-32" t="0"/>
            </a:stretch>
          </a:blipFill>
          <a:ln>
            <a:noFill/>
          </a:ln>
        </p:spPr>
      </p:sp>
      <p:grpSp>
        <p:nvGrpSpPr>
          <p:cNvPr id="117" name="Google Shape;117;p14"/>
          <p:cNvGrpSpPr/>
          <p:nvPr/>
        </p:nvGrpSpPr>
        <p:grpSpPr>
          <a:xfrm>
            <a:off x="7554171" y="8332490"/>
            <a:ext cx="6640721" cy="471060"/>
            <a:chOff x="0" y="-57150"/>
            <a:chExt cx="8854295" cy="628080"/>
          </a:xfrm>
        </p:grpSpPr>
        <p:sp>
          <p:nvSpPr>
            <p:cNvPr id="118" name="Google Shape;118;p14"/>
            <p:cNvSpPr/>
            <p:nvPr/>
          </p:nvSpPr>
          <p:spPr>
            <a:xfrm rot="5400000">
              <a:off x="226" y="38444"/>
              <a:ext cx="532260" cy="532712"/>
            </a:xfrm>
            <a:custGeom>
              <a:rect b="b" l="l" r="r" t="t"/>
              <a:pathLst>
                <a:path extrusionOk="0" h="532712" w="532260">
                  <a:moveTo>
                    <a:pt x="0" y="0"/>
                  </a:moveTo>
                  <a:lnTo>
                    <a:pt x="532260" y="0"/>
                  </a:lnTo>
                  <a:lnTo>
                    <a:pt x="532260" y="532712"/>
                  </a:lnTo>
                  <a:lnTo>
                    <a:pt x="0" y="532712"/>
                  </a:lnTo>
                  <a:lnTo>
                    <a:pt x="0" y="0"/>
                  </a:lnTo>
                  <a:close/>
                </a:path>
              </a:pathLst>
            </a:custGeom>
            <a:blipFill rotWithShape="1">
              <a:blip r:embed="rId4">
                <a:alphaModFix/>
              </a:blip>
              <a:stretch>
                <a:fillRect b="0" l="-49" r="-32" t="0"/>
              </a:stretch>
            </a:blipFill>
            <a:ln>
              <a:noFill/>
            </a:ln>
          </p:spPr>
        </p:sp>
        <p:sp>
          <p:nvSpPr>
            <p:cNvPr id="119" name="Google Shape;119;p14"/>
            <p:cNvSpPr txBox="1"/>
            <p:nvPr/>
          </p:nvSpPr>
          <p:spPr>
            <a:xfrm>
              <a:off x="951095" y="-57150"/>
              <a:ext cx="7903200" cy="615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i="0" lang="en-US" sz="3000" u="none" cap="none" strike="noStrike">
                  <a:solidFill>
                    <a:srgbClr val="000000"/>
                  </a:solidFill>
                  <a:latin typeface="Comfortaa"/>
                  <a:ea typeface="Comfortaa"/>
                  <a:cs typeface="Comfortaa"/>
                  <a:sym typeface="Comfortaa"/>
                </a:rPr>
                <a:t>Open Questions &amp; Discussion</a:t>
              </a:r>
              <a:endParaRPr>
                <a:latin typeface="Comfortaa"/>
                <a:ea typeface="Comfortaa"/>
                <a:cs typeface="Comfortaa"/>
                <a:sym typeface="Comfortaa"/>
              </a:endParaRPr>
            </a:p>
          </p:txBody>
        </p:sp>
      </p:grpSp>
      <p:grpSp>
        <p:nvGrpSpPr>
          <p:cNvPr id="120" name="Google Shape;120;p14"/>
          <p:cNvGrpSpPr/>
          <p:nvPr/>
        </p:nvGrpSpPr>
        <p:grpSpPr>
          <a:xfrm>
            <a:off x="7554171" y="9494432"/>
            <a:ext cx="6458826" cy="480585"/>
            <a:chOff x="0" y="-57150"/>
            <a:chExt cx="8611769" cy="640780"/>
          </a:xfrm>
        </p:grpSpPr>
        <p:sp>
          <p:nvSpPr>
            <p:cNvPr id="121" name="Google Shape;121;p14"/>
            <p:cNvSpPr txBox="1"/>
            <p:nvPr/>
          </p:nvSpPr>
          <p:spPr>
            <a:xfrm>
              <a:off x="962069" y="-57150"/>
              <a:ext cx="7649700" cy="615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3000" u="none" cap="none" strike="noStrike">
                  <a:solidFill>
                    <a:srgbClr val="000000"/>
                  </a:solidFill>
                  <a:latin typeface="Comfortaa"/>
                  <a:ea typeface="Comfortaa"/>
                  <a:cs typeface="Comfortaa"/>
                  <a:sym typeface="Comfortaa"/>
                </a:rPr>
                <a:t>Motion to Close</a:t>
              </a:r>
              <a:endParaRPr>
                <a:latin typeface="Comfortaa"/>
                <a:ea typeface="Comfortaa"/>
                <a:cs typeface="Comfortaa"/>
                <a:sym typeface="Comfortaa"/>
              </a:endParaRPr>
            </a:p>
          </p:txBody>
        </p:sp>
        <p:sp>
          <p:nvSpPr>
            <p:cNvPr id="122" name="Google Shape;122;p14"/>
            <p:cNvSpPr/>
            <p:nvPr/>
          </p:nvSpPr>
          <p:spPr>
            <a:xfrm rot="5400000">
              <a:off x="226" y="51144"/>
              <a:ext cx="532260" cy="532712"/>
            </a:xfrm>
            <a:custGeom>
              <a:rect b="b" l="l" r="r" t="t"/>
              <a:pathLst>
                <a:path extrusionOk="0" h="532712" w="532260">
                  <a:moveTo>
                    <a:pt x="0" y="0"/>
                  </a:moveTo>
                  <a:lnTo>
                    <a:pt x="532260" y="0"/>
                  </a:lnTo>
                  <a:lnTo>
                    <a:pt x="532260" y="532712"/>
                  </a:lnTo>
                  <a:lnTo>
                    <a:pt x="0" y="532712"/>
                  </a:lnTo>
                  <a:lnTo>
                    <a:pt x="0" y="0"/>
                  </a:lnTo>
                  <a:close/>
                </a:path>
              </a:pathLst>
            </a:custGeom>
            <a:blipFill rotWithShape="1">
              <a:blip r:embed="rId4">
                <a:alphaModFix/>
              </a:blip>
              <a:stretch>
                <a:fillRect b="0" l="-49" r="-32" t="0"/>
              </a:stretch>
            </a:blipFill>
            <a:ln>
              <a:noFill/>
            </a:ln>
          </p:spPr>
        </p:sp>
      </p:grpSp>
      <p:grpSp>
        <p:nvGrpSpPr>
          <p:cNvPr id="123" name="Google Shape;123;p14"/>
          <p:cNvGrpSpPr/>
          <p:nvPr/>
        </p:nvGrpSpPr>
        <p:grpSpPr>
          <a:xfrm>
            <a:off x="8779776" y="6413307"/>
            <a:ext cx="6458826" cy="471060"/>
            <a:chOff x="0" y="-57150"/>
            <a:chExt cx="8611769" cy="628080"/>
          </a:xfrm>
        </p:grpSpPr>
        <p:sp>
          <p:nvSpPr>
            <p:cNvPr id="124" name="Google Shape;124;p14"/>
            <p:cNvSpPr txBox="1"/>
            <p:nvPr/>
          </p:nvSpPr>
          <p:spPr>
            <a:xfrm>
              <a:off x="962069" y="-57150"/>
              <a:ext cx="7649700" cy="615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3000" u="none" cap="none" strike="noStrike">
                  <a:solidFill>
                    <a:srgbClr val="000000"/>
                  </a:solidFill>
                  <a:latin typeface="Comfortaa"/>
                  <a:ea typeface="Comfortaa"/>
                  <a:cs typeface="Comfortaa"/>
                  <a:sym typeface="Comfortaa"/>
                </a:rPr>
                <a:t>WATCH D.O.G.S. </a:t>
              </a:r>
              <a:endParaRPr>
                <a:latin typeface="Comfortaa"/>
                <a:ea typeface="Comfortaa"/>
                <a:cs typeface="Comfortaa"/>
                <a:sym typeface="Comfortaa"/>
              </a:endParaRPr>
            </a:p>
          </p:txBody>
        </p:sp>
        <p:sp>
          <p:nvSpPr>
            <p:cNvPr id="125" name="Google Shape;125;p14"/>
            <p:cNvSpPr/>
            <p:nvPr/>
          </p:nvSpPr>
          <p:spPr>
            <a:xfrm rot="5400000">
              <a:off x="226" y="38444"/>
              <a:ext cx="532260" cy="532712"/>
            </a:xfrm>
            <a:custGeom>
              <a:rect b="b" l="l" r="r" t="t"/>
              <a:pathLst>
                <a:path extrusionOk="0" h="532712" w="532260">
                  <a:moveTo>
                    <a:pt x="0" y="0"/>
                  </a:moveTo>
                  <a:lnTo>
                    <a:pt x="532260" y="0"/>
                  </a:lnTo>
                  <a:lnTo>
                    <a:pt x="532260" y="532712"/>
                  </a:lnTo>
                  <a:lnTo>
                    <a:pt x="0" y="532712"/>
                  </a:lnTo>
                  <a:lnTo>
                    <a:pt x="0" y="0"/>
                  </a:lnTo>
                  <a:close/>
                </a:path>
              </a:pathLst>
            </a:custGeom>
            <a:blipFill rotWithShape="1">
              <a:blip r:embed="rId6">
                <a:alphaModFix/>
              </a:blip>
              <a:stretch>
                <a:fillRect b="0" l="-49" r="-32" t="0"/>
              </a:stretch>
            </a:blipFill>
            <a:ln>
              <a:noFill/>
            </a:ln>
          </p:spPr>
        </p:sp>
      </p:grpSp>
      <p:sp>
        <p:nvSpPr>
          <p:cNvPr id="126" name="Google Shape;126;p14"/>
          <p:cNvSpPr txBox="1"/>
          <p:nvPr/>
        </p:nvSpPr>
        <p:spPr>
          <a:xfrm>
            <a:off x="8275723" y="7075244"/>
            <a:ext cx="10318500" cy="461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3000" u="none" cap="none" strike="noStrike">
                <a:solidFill>
                  <a:srgbClr val="000000"/>
                </a:solidFill>
                <a:latin typeface="Comfortaa"/>
                <a:ea typeface="Comfortaa"/>
                <a:cs typeface="Comfortaa"/>
                <a:sym typeface="Comfortaa"/>
              </a:rPr>
              <a:t>Fundraising Goals</a:t>
            </a:r>
            <a:endParaRPr>
              <a:latin typeface="Comfortaa"/>
              <a:ea typeface="Comfortaa"/>
              <a:cs typeface="Comfortaa"/>
              <a:sym typeface="Comfortaa"/>
            </a:endParaRPr>
          </a:p>
        </p:txBody>
      </p:sp>
      <p:sp>
        <p:nvSpPr>
          <p:cNvPr id="127" name="Google Shape;127;p14"/>
          <p:cNvSpPr/>
          <p:nvPr/>
        </p:nvSpPr>
        <p:spPr>
          <a:xfrm rot="5400000">
            <a:off x="7554341" y="7189748"/>
            <a:ext cx="399195" cy="399534"/>
          </a:xfrm>
          <a:custGeom>
            <a:rect b="b" l="l" r="r" t="t"/>
            <a:pathLst>
              <a:path extrusionOk="0" h="399534" w="399195">
                <a:moveTo>
                  <a:pt x="0" y="0"/>
                </a:moveTo>
                <a:lnTo>
                  <a:pt x="399195" y="0"/>
                </a:lnTo>
                <a:lnTo>
                  <a:pt x="399195" y="399534"/>
                </a:lnTo>
                <a:lnTo>
                  <a:pt x="0" y="399534"/>
                </a:lnTo>
                <a:lnTo>
                  <a:pt x="0" y="0"/>
                </a:lnTo>
                <a:close/>
              </a:path>
            </a:pathLst>
          </a:custGeom>
          <a:blipFill rotWithShape="1">
            <a:blip r:embed="rId4">
              <a:alphaModFix/>
            </a:blip>
            <a:stretch>
              <a:fillRect b="0" l="-49" r="-32" t="0"/>
            </a:stretch>
          </a:blipFill>
          <a:ln>
            <a:noFill/>
          </a:ln>
        </p:spPr>
      </p:sp>
      <p:sp>
        <p:nvSpPr>
          <p:cNvPr id="128" name="Google Shape;128;p14"/>
          <p:cNvSpPr txBox="1"/>
          <p:nvPr/>
        </p:nvSpPr>
        <p:spPr>
          <a:xfrm>
            <a:off x="9371793" y="2944603"/>
            <a:ext cx="7887600" cy="461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3000">
                <a:latin typeface="Comfortaa"/>
                <a:ea typeface="Comfortaa"/>
                <a:cs typeface="Comfortaa"/>
                <a:sym typeface="Comfortaa"/>
              </a:rPr>
              <a:t>Winter Spirit Night</a:t>
            </a:r>
            <a:endParaRPr>
              <a:latin typeface="Comfortaa"/>
              <a:ea typeface="Comfortaa"/>
              <a:cs typeface="Comfortaa"/>
              <a:sym typeface="Comfortaa"/>
            </a:endParaRPr>
          </a:p>
        </p:txBody>
      </p:sp>
      <p:sp>
        <p:nvSpPr>
          <p:cNvPr id="129" name="Google Shape;129;p14"/>
          <p:cNvSpPr/>
          <p:nvPr/>
        </p:nvSpPr>
        <p:spPr>
          <a:xfrm rot="5400000">
            <a:off x="8779946" y="5923156"/>
            <a:ext cx="399195" cy="399534"/>
          </a:xfrm>
          <a:custGeom>
            <a:rect b="b" l="l" r="r" t="t"/>
            <a:pathLst>
              <a:path extrusionOk="0" h="399534" w="399195">
                <a:moveTo>
                  <a:pt x="0" y="0"/>
                </a:moveTo>
                <a:lnTo>
                  <a:pt x="399195" y="0"/>
                </a:lnTo>
                <a:lnTo>
                  <a:pt x="399195" y="399534"/>
                </a:lnTo>
                <a:lnTo>
                  <a:pt x="0" y="399534"/>
                </a:lnTo>
                <a:lnTo>
                  <a:pt x="0" y="0"/>
                </a:lnTo>
                <a:close/>
              </a:path>
            </a:pathLst>
          </a:custGeom>
          <a:blipFill rotWithShape="1">
            <a:blip r:embed="rId7">
              <a:alphaModFix/>
            </a:blip>
            <a:stretch>
              <a:fillRect b="0" l="-49" r="-32" t="0"/>
            </a:stretch>
          </a:blipFill>
          <a:ln>
            <a:noFill/>
          </a:ln>
        </p:spPr>
      </p:sp>
      <p:sp>
        <p:nvSpPr>
          <p:cNvPr id="130" name="Google Shape;130;p14"/>
          <p:cNvSpPr txBox="1"/>
          <p:nvPr/>
        </p:nvSpPr>
        <p:spPr>
          <a:xfrm>
            <a:off x="9371793" y="5846569"/>
            <a:ext cx="7887600" cy="461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3000" u="none" cap="none" strike="noStrike">
                <a:solidFill>
                  <a:srgbClr val="000000"/>
                </a:solidFill>
                <a:latin typeface="Comfortaa"/>
                <a:ea typeface="Comfortaa"/>
                <a:cs typeface="Comfortaa"/>
                <a:sym typeface="Comfortaa"/>
              </a:rPr>
              <a:t> Yearbooks</a:t>
            </a:r>
            <a:endParaRPr>
              <a:latin typeface="Comfortaa"/>
              <a:ea typeface="Comfortaa"/>
              <a:cs typeface="Comfortaa"/>
              <a:sym typeface="Comfortaa"/>
            </a:endParaRPr>
          </a:p>
        </p:txBody>
      </p:sp>
      <p:sp>
        <p:nvSpPr>
          <p:cNvPr id="131" name="Google Shape;131;p14"/>
          <p:cNvSpPr/>
          <p:nvPr/>
        </p:nvSpPr>
        <p:spPr>
          <a:xfrm rot="5400000">
            <a:off x="8770421" y="3617172"/>
            <a:ext cx="399195" cy="399534"/>
          </a:xfrm>
          <a:custGeom>
            <a:rect b="b" l="l" r="r" t="t"/>
            <a:pathLst>
              <a:path extrusionOk="0" h="399534" w="399195">
                <a:moveTo>
                  <a:pt x="0" y="0"/>
                </a:moveTo>
                <a:lnTo>
                  <a:pt x="399195" y="0"/>
                </a:lnTo>
                <a:lnTo>
                  <a:pt x="399195" y="399534"/>
                </a:lnTo>
                <a:lnTo>
                  <a:pt x="0" y="399534"/>
                </a:lnTo>
                <a:lnTo>
                  <a:pt x="0" y="0"/>
                </a:lnTo>
                <a:close/>
              </a:path>
            </a:pathLst>
          </a:custGeom>
          <a:blipFill rotWithShape="1">
            <a:blip r:embed="rId7">
              <a:alphaModFix/>
            </a:blip>
            <a:stretch>
              <a:fillRect b="0" l="-49" r="-29" t="0"/>
            </a:stretch>
          </a:blipFill>
          <a:ln>
            <a:noFill/>
          </a:ln>
        </p:spPr>
      </p:sp>
      <p:sp>
        <p:nvSpPr>
          <p:cNvPr id="132" name="Google Shape;132;p14"/>
          <p:cNvSpPr txBox="1"/>
          <p:nvPr/>
        </p:nvSpPr>
        <p:spPr>
          <a:xfrm>
            <a:off x="9371793" y="3531216"/>
            <a:ext cx="7887600" cy="461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3000">
                <a:latin typeface="Comfortaa"/>
                <a:ea typeface="Comfortaa"/>
                <a:cs typeface="Comfortaa"/>
                <a:sym typeface="Comfortaa"/>
              </a:rPr>
              <a:t>Winter Dance &amp; Events </a:t>
            </a:r>
            <a:endParaRPr>
              <a:latin typeface="Comfortaa"/>
              <a:ea typeface="Comfortaa"/>
              <a:cs typeface="Comfortaa"/>
              <a:sym typeface="Comfortaa"/>
            </a:endParaRPr>
          </a:p>
        </p:txBody>
      </p:sp>
      <p:sp>
        <p:nvSpPr>
          <p:cNvPr id="133" name="Google Shape;133;p14"/>
          <p:cNvSpPr txBox="1"/>
          <p:nvPr/>
        </p:nvSpPr>
        <p:spPr>
          <a:xfrm>
            <a:off x="8275723" y="1085000"/>
            <a:ext cx="5737200" cy="461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3000">
                <a:latin typeface="Comfortaa"/>
                <a:ea typeface="Comfortaa"/>
                <a:cs typeface="Comfortaa"/>
                <a:sym typeface="Comfortaa"/>
              </a:rPr>
              <a:t>October Meeting Minutes</a:t>
            </a:r>
            <a:endParaRPr>
              <a:latin typeface="Comfortaa"/>
              <a:ea typeface="Comfortaa"/>
              <a:cs typeface="Comfortaa"/>
              <a:sym typeface="Comfortaa"/>
            </a:endParaRPr>
          </a:p>
        </p:txBody>
      </p:sp>
      <p:sp>
        <p:nvSpPr>
          <p:cNvPr id="134" name="Google Shape;134;p14"/>
          <p:cNvSpPr/>
          <p:nvPr/>
        </p:nvSpPr>
        <p:spPr>
          <a:xfrm rot="5400000">
            <a:off x="7554341" y="1199558"/>
            <a:ext cx="399195" cy="399534"/>
          </a:xfrm>
          <a:custGeom>
            <a:rect b="b" l="l" r="r" t="t"/>
            <a:pathLst>
              <a:path extrusionOk="0" h="399534" w="399195">
                <a:moveTo>
                  <a:pt x="0" y="0"/>
                </a:moveTo>
                <a:lnTo>
                  <a:pt x="399195" y="0"/>
                </a:lnTo>
                <a:lnTo>
                  <a:pt x="399195" y="399534"/>
                </a:lnTo>
                <a:lnTo>
                  <a:pt x="0" y="399534"/>
                </a:lnTo>
                <a:lnTo>
                  <a:pt x="0" y="0"/>
                </a:lnTo>
                <a:close/>
              </a:path>
            </a:pathLst>
          </a:custGeom>
          <a:blipFill rotWithShape="1">
            <a:blip r:embed="rId4">
              <a:alphaModFix/>
            </a:blip>
            <a:stretch>
              <a:fillRect b="0" l="-49" r="-29" t="0"/>
            </a:stretch>
          </a:blipFill>
          <a:ln>
            <a:noFill/>
          </a:ln>
        </p:spPr>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2"/>
          <p:cNvSpPr txBox="1"/>
          <p:nvPr/>
        </p:nvSpPr>
        <p:spPr>
          <a:xfrm>
            <a:off x="8555263" y="4619145"/>
            <a:ext cx="3397160" cy="370840"/>
          </a:xfrm>
          <a:prstGeom prst="rect">
            <a:avLst/>
          </a:prstGeom>
          <a:noFill/>
          <a:ln>
            <a:noFill/>
          </a:ln>
        </p:spPr>
        <p:txBody>
          <a:bodyPr anchorCtr="0" anchor="t" bIns="0" lIns="0" spcFirstLastPara="1" rIns="0" wrap="square" tIns="0">
            <a:spAutoFit/>
          </a:bodyPr>
          <a:lstStyle/>
          <a:p>
            <a:pPr indent="0" lvl="0" marL="0" marR="0" rtl="0" algn="l">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98" name="Google Shape;298;p32"/>
          <p:cNvSpPr/>
          <p:nvPr/>
        </p:nvSpPr>
        <p:spPr>
          <a:xfrm>
            <a:off x="-5709040" y="-1504407"/>
            <a:ext cx="11800434" cy="11810457"/>
          </a:xfrm>
          <a:custGeom>
            <a:rect b="b" l="l" r="r" t="t"/>
            <a:pathLst>
              <a:path extrusionOk="0" h="11810457" w="11800434">
                <a:moveTo>
                  <a:pt x="0" y="0"/>
                </a:moveTo>
                <a:lnTo>
                  <a:pt x="11800434" y="0"/>
                </a:lnTo>
                <a:lnTo>
                  <a:pt x="11800434" y="11810457"/>
                </a:lnTo>
                <a:lnTo>
                  <a:pt x="0" y="11810457"/>
                </a:lnTo>
                <a:lnTo>
                  <a:pt x="0" y="0"/>
                </a:lnTo>
                <a:close/>
              </a:path>
            </a:pathLst>
          </a:custGeom>
          <a:blipFill rotWithShape="1">
            <a:blip r:embed="rId3">
              <a:alphaModFix/>
            </a:blip>
            <a:stretch>
              <a:fillRect b="0" l="-49" r="-32" t="0"/>
            </a:stretch>
          </a:blipFill>
          <a:ln>
            <a:noFill/>
          </a:ln>
        </p:spPr>
      </p:sp>
      <p:sp>
        <p:nvSpPr>
          <p:cNvPr id="299" name="Google Shape;299;p32"/>
          <p:cNvSpPr txBox="1"/>
          <p:nvPr/>
        </p:nvSpPr>
        <p:spPr>
          <a:xfrm>
            <a:off x="8666674" y="3899198"/>
            <a:ext cx="3397160" cy="370840"/>
          </a:xfrm>
          <a:prstGeom prst="rect">
            <a:avLst/>
          </a:prstGeom>
          <a:noFill/>
          <a:ln>
            <a:noFill/>
          </a:ln>
        </p:spPr>
        <p:txBody>
          <a:bodyPr anchorCtr="0" anchor="t" bIns="0" lIns="0" spcFirstLastPara="1" rIns="0" wrap="square" tIns="0">
            <a:spAutoFit/>
          </a:bodyPr>
          <a:lstStyle/>
          <a:p>
            <a:pPr indent="0" lvl="0" marL="0" marR="0" rtl="0" algn="l">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00" name="Google Shape;300;p32"/>
          <p:cNvSpPr txBox="1"/>
          <p:nvPr/>
        </p:nvSpPr>
        <p:spPr>
          <a:xfrm>
            <a:off x="5491848" y="373471"/>
            <a:ext cx="8610600" cy="1291800"/>
          </a:xfrm>
          <a:prstGeom prst="rect">
            <a:avLst/>
          </a:prstGeom>
          <a:noFill/>
          <a:ln>
            <a:noFill/>
          </a:ln>
        </p:spPr>
        <p:txBody>
          <a:bodyPr anchorCtr="0" anchor="t" bIns="0" lIns="0" spcFirstLastPara="1" rIns="0" wrap="square" tIns="0">
            <a:spAutoFit/>
          </a:bodyPr>
          <a:lstStyle/>
          <a:p>
            <a:pPr indent="0" lvl="0" marL="0" marR="0" rtl="0" algn="l">
              <a:lnSpc>
                <a:spcPct val="147992"/>
              </a:lnSpc>
              <a:spcBef>
                <a:spcPts val="0"/>
              </a:spcBef>
              <a:spcAft>
                <a:spcPts val="0"/>
              </a:spcAft>
              <a:buNone/>
            </a:pPr>
            <a:r>
              <a:rPr i="0" lang="en-US" sz="8393" u="none" cap="none" strike="noStrike">
                <a:solidFill>
                  <a:srgbClr val="000000"/>
                </a:solidFill>
                <a:latin typeface="Comfortaa"/>
                <a:ea typeface="Comfortaa"/>
                <a:cs typeface="Comfortaa"/>
                <a:sym typeface="Comfortaa"/>
              </a:rPr>
              <a:t>Watch D.O.G.S.</a:t>
            </a:r>
            <a:endParaRPr>
              <a:latin typeface="Comfortaa"/>
              <a:ea typeface="Comfortaa"/>
              <a:cs typeface="Comfortaa"/>
              <a:sym typeface="Comfortaa"/>
            </a:endParaRPr>
          </a:p>
        </p:txBody>
      </p:sp>
      <p:sp>
        <p:nvSpPr>
          <p:cNvPr id="301" name="Google Shape;301;p32"/>
          <p:cNvSpPr txBox="1"/>
          <p:nvPr/>
        </p:nvSpPr>
        <p:spPr>
          <a:xfrm>
            <a:off x="10079075" y="6321325"/>
            <a:ext cx="7318500" cy="2401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3000" u="none" cap="none" strike="noStrike">
                <a:solidFill>
                  <a:srgbClr val="000000"/>
                </a:solidFill>
                <a:latin typeface="Comfortaa"/>
                <a:ea typeface="Comfortaa"/>
                <a:cs typeface="Comfortaa"/>
                <a:sym typeface="Comfortaa"/>
              </a:rPr>
              <a:t>Mr. Jim (</a:t>
            </a:r>
            <a:r>
              <a:rPr lang="en-US" sz="3000">
                <a:latin typeface="Comfortaa"/>
                <a:ea typeface="Comfortaa"/>
                <a:cs typeface="Comfortaa"/>
                <a:sym typeface="Comfortaa"/>
              </a:rPr>
              <a:t>S</a:t>
            </a:r>
            <a:r>
              <a:rPr i="0" lang="en-US" sz="3000" u="none" cap="none" strike="noStrike">
                <a:solidFill>
                  <a:srgbClr val="000000"/>
                </a:solidFill>
                <a:latin typeface="Comfortaa"/>
                <a:ea typeface="Comfortaa"/>
                <a:cs typeface="Comfortaa"/>
                <a:sym typeface="Comfortaa"/>
              </a:rPr>
              <a:t>ecurity)</a:t>
            </a:r>
            <a:endParaRPr i="0" sz="3000" u="none" cap="none" strike="noStrike">
              <a:solidFill>
                <a:srgbClr val="000000"/>
              </a:solidFill>
              <a:latin typeface="Comfortaa"/>
              <a:ea typeface="Comfortaa"/>
              <a:cs typeface="Comfortaa"/>
              <a:sym typeface="Comfortaa"/>
            </a:endParaRPr>
          </a:p>
          <a:p>
            <a:pPr indent="0" lvl="0" marL="0" marR="0" rtl="0" algn="l">
              <a:lnSpc>
                <a:spcPct val="140000"/>
              </a:lnSpc>
              <a:spcBef>
                <a:spcPts val="0"/>
              </a:spcBef>
              <a:spcAft>
                <a:spcPts val="0"/>
              </a:spcAft>
              <a:buNone/>
            </a:pPr>
            <a:r>
              <a:rPr i="0" lang="en-US" sz="3000" u="none" cap="none" strike="noStrike">
                <a:solidFill>
                  <a:srgbClr val="000000"/>
                </a:solidFill>
                <a:latin typeface="Comfortaa"/>
                <a:ea typeface="Comfortaa"/>
                <a:cs typeface="Comfortaa"/>
                <a:sym typeface="Comfortaa"/>
              </a:rPr>
              <a:t>Ms. Ornelas (</a:t>
            </a:r>
            <a:r>
              <a:rPr lang="en-US" sz="3000">
                <a:latin typeface="Comfortaa"/>
                <a:ea typeface="Comfortaa"/>
                <a:cs typeface="Comfortaa"/>
                <a:sym typeface="Comfortaa"/>
              </a:rPr>
              <a:t>P</a:t>
            </a:r>
            <a:r>
              <a:rPr i="0" lang="en-US" sz="3000" u="none" cap="none" strike="noStrike">
                <a:solidFill>
                  <a:srgbClr val="000000"/>
                </a:solidFill>
                <a:latin typeface="Comfortaa"/>
                <a:ea typeface="Comfortaa"/>
                <a:cs typeface="Comfortaa"/>
                <a:sym typeface="Comfortaa"/>
              </a:rPr>
              <a:t>arent </a:t>
            </a:r>
            <a:r>
              <a:rPr lang="en-US" sz="3000">
                <a:latin typeface="Comfortaa"/>
                <a:ea typeface="Comfortaa"/>
                <a:cs typeface="Comfortaa"/>
                <a:sym typeface="Comfortaa"/>
              </a:rPr>
              <a:t>L</a:t>
            </a:r>
            <a:r>
              <a:rPr i="0" lang="en-US" sz="3000" u="none" cap="none" strike="noStrike">
                <a:solidFill>
                  <a:srgbClr val="000000"/>
                </a:solidFill>
                <a:latin typeface="Comfortaa"/>
                <a:ea typeface="Comfortaa"/>
                <a:cs typeface="Comfortaa"/>
                <a:sym typeface="Comfortaa"/>
              </a:rPr>
              <a:t>iaison)</a:t>
            </a:r>
            <a:endParaRPr i="0" sz="3000" u="none" cap="none" strike="noStrike">
              <a:solidFill>
                <a:srgbClr val="000000"/>
              </a:solidFill>
              <a:latin typeface="Comfortaa"/>
              <a:ea typeface="Comfortaa"/>
              <a:cs typeface="Comfortaa"/>
              <a:sym typeface="Comfortaa"/>
            </a:endParaRPr>
          </a:p>
          <a:p>
            <a:pPr indent="0" lvl="0" marL="0" marR="0" rtl="0" algn="l">
              <a:lnSpc>
                <a:spcPct val="140000"/>
              </a:lnSpc>
              <a:spcBef>
                <a:spcPts val="0"/>
              </a:spcBef>
              <a:spcAft>
                <a:spcPts val="0"/>
              </a:spcAft>
              <a:buNone/>
            </a:pPr>
            <a:r>
              <a:rPr lang="en-US" sz="3000">
                <a:latin typeface="Comfortaa"/>
                <a:ea typeface="Comfortaa"/>
                <a:cs typeface="Comfortaa"/>
                <a:sym typeface="Comfortaa"/>
              </a:rPr>
              <a:t>Adam Bacus - Parent Lead</a:t>
            </a:r>
            <a:endParaRPr sz="3000">
              <a:latin typeface="Comfortaa"/>
              <a:ea typeface="Comfortaa"/>
              <a:cs typeface="Comfortaa"/>
              <a:sym typeface="Comfortaa"/>
            </a:endParaRPr>
          </a:p>
          <a:p>
            <a:pPr indent="0" lvl="0" marL="0" marR="0" rtl="0" algn="l">
              <a:lnSpc>
                <a:spcPct val="140000"/>
              </a:lnSpc>
              <a:spcBef>
                <a:spcPts val="0"/>
              </a:spcBef>
              <a:spcAft>
                <a:spcPts val="0"/>
              </a:spcAft>
              <a:buNone/>
            </a:pPr>
            <a:r>
              <a:rPr lang="en-US" sz="3000">
                <a:latin typeface="Comfortaa"/>
                <a:ea typeface="Comfortaa"/>
                <a:cs typeface="Comfortaa"/>
                <a:sym typeface="Comfortaa"/>
              </a:rPr>
              <a:t>Brandon Merriman - Parent Lead </a:t>
            </a:r>
            <a:endParaRPr sz="3000">
              <a:latin typeface="Comfortaa"/>
              <a:ea typeface="Comfortaa"/>
              <a:cs typeface="Comfortaa"/>
              <a:sym typeface="Comfortaa"/>
            </a:endParaRPr>
          </a:p>
        </p:txBody>
      </p:sp>
      <p:sp>
        <p:nvSpPr>
          <p:cNvPr id="302" name="Google Shape;302;p32"/>
          <p:cNvSpPr txBox="1"/>
          <p:nvPr/>
        </p:nvSpPr>
        <p:spPr>
          <a:xfrm>
            <a:off x="561950" y="2488625"/>
            <a:ext cx="10183200" cy="7573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3000">
                <a:latin typeface="Comfortaa"/>
                <a:ea typeface="Comfortaa"/>
                <a:cs typeface="Comfortaa"/>
                <a:sym typeface="Comfortaa"/>
              </a:rPr>
              <a:t>WatchDOG dads and volunteers perform a variety of tasks during their volunteer day including monitoring the school entrance, assisting with unloading and loading of buses and cars, monitoring the lunch room, or helping in the classroom with a teacher’s guidance by working with small groups of students on homework, flashcards, or spelling.</a:t>
            </a:r>
            <a:endParaRPr sz="3000">
              <a:latin typeface="Comfortaa"/>
              <a:ea typeface="Comfortaa"/>
              <a:cs typeface="Comfortaa"/>
              <a:sym typeface="Comfortaa"/>
            </a:endParaRPr>
          </a:p>
          <a:p>
            <a:pPr indent="0" lvl="0" marL="0" marR="0" rtl="0" algn="l">
              <a:lnSpc>
                <a:spcPct val="140000"/>
              </a:lnSpc>
              <a:spcBef>
                <a:spcPts val="0"/>
              </a:spcBef>
              <a:spcAft>
                <a:spcPts val="0"/>
              </a:spcAft>
              <a:buNone/>
            </a:pPr>
            <a:r>
              <a:t/>
            </a:r>
            <a:endParaRPr sz="3000">
              <a:latin typeface="Comfortaa"/>
              <a:ea typeface="Comfortaa"/>
              <a:cs typeface="Comfortaa"/>
              <a:sym typeface="Comfortaa"/>
            </a:endParaRPr>
          </a:p>
          <a:p>
            <a:pPr indent="0" lvl="0" marL="0" marR="0" rtl="0" algn="l">
              <a:lnSpc>
                <a:spcPct val="140000"/>
              </a:lnSpc>
              <a:spcBef>
                <a:spcPts val="0"/>
              </a:spcBef>
              <a:spcAft>
                <a:spcPts val="0"/>
              </a:spcAft>
              <a:buNone/>
            </a:pPr>
            <a:r>
              <a:rPr lang="en-US" sz="3000" u="sng">
                <a:solidFill>
                  <a:schemeClr val="hlink"/>
                </a:solidFill>
                <a:latin typeface="Comfortaa"/>
                <a:ea typeface="Comfortaa"/>
                <a:cs typeface="Comfortaa"/>
                <a:sym typeface="Comfortaa"/>
                <a:hlinkClick r:id="rId4"/>
              </a:rPr>
              <a:t>Sign Ups through December.</a:t>
            </a:r>
            <a:r>
              <a:rPr lang="en-US" sz="3000">
                <a:latin typeface="Comfortaa"/>
                <a:ea typeface="Comfortaa"/>
                <a:cs typeface="Comfortaa"/>
                <a:sym typeface="Comfortaa"/>
              </a:rPr>
              <a:t> </a:t>
            </a:r>
            <a:endParaRPr sz="3000">
              <a:latin typeface="Comfortaa"/>
              <a:ea typeface="Comfortaa"/>
              <a:cs typeface="Comfortaa"/>
              <a:sym typeface="Comfortaa"/>
            </a:endParaRPr>
          </a:p>
          <a:p>
            <a:pPr indent="0" lvl="0" marL="0" marR="0" rtl="0" algn="l">
              <a:lnSpc>
                <a:spcPct val="140000"/>
              </a:lnSpc>
              <a:spcBef>
                <a:spcPts val="0"/>
              </a:spcBef>
              <a:spcAft>
                <a:spcPts val="0"/>
              </a:spcAft>
              <a:buNone/>
            </a:pPr>
            <a:r>
              <a:t/>
            </a:r>
            <a:endParaRPr sz="3000">
              <a:latin typeface="Comfortaa"/>
              <a:ea typeface="Comfortaa"/>
              <a:cs typeface="Comfortaa"/>
              <a:sym typeface="Comfortaa"/>
            </a:endParaRPr>
          </a:p>
          <a:p>
            <a:pPr indent="0" lvl="0" marL="0" marR="0" rtl="0" algn="l">
              <a:lnSpc>
                <a:spcPct val="140000"/>
              </a:lnSpc>
              <a:spcBef>
                <a:spcPts val="0"/>
              </a:spcBef>
              <a:spcAft>
                <a:spcPts val="0"/>
              </a:spcAft>
              <a:buNone/>
            </a:pPr>
            <a:r>
              <a:rPr lang="en-US" sz="3000">
                <a:latin typeface="Comfortaa"/>
                <a:ea typeface="Comfortaa"/>
                <a:cs typeface="Comfortaa"/>
                <a:sym typeface="Comfortaa"/>
              </a:rPr>
              <a:t>New Dates will be released next month! </a:t>
            </a:r>
            <a:endParaRPr sz="3000">
              <a:latin typeface="Comfortaa"/>
              <a:ea typeface="Comfortaa"/>
              <a:cs typeface="Comfortaa"/>
              <a:sym typeface="Comfortaa"/>
            </a:endParaRPr>
          </a:p>
        </p:txBody>
      </p:sp>
      <p:pic>
        <p:nvPicPr>
          <p:cNvPr id="303" name="Google Shape;303;p32"/>
          <p:cNvPicPr preferRelativeResize="0"/>
          <p:nvPr/>
        </p:nvPicPr>
        <p:blipFill>
          <a:blip r:embed="rId5">
            <a:alphaModFix/>
          </a:blip>
          <a:stretch>
            <a:fillRect/>
          </a:stretch>
        </p:blipFill>
        <p:spPr>
          <a:xfrm>
            <a:off x="11375048" y="2221250"/>
            <a:ext cx="3880752" cy="3268002"/>
          </a:xfrm>
          <a:prstGeom prst="rect">
            <a:avLst/>
          </a:prstGeom>
          <a:noFill/>
          <a:ln>
            <a:noFill/>
          </a:ln>
        </p:spPr>
      </p:pic>
      <p:sp>
        <p:nvSpPr>
          <p:cNvPr id="304" name="Google Shape;304;p32"/>
          <p:cNvSpPr txBox="1"/>
          <p:nvPr/>
        </p:nvSpPr>
        <p:spPr>
          <a:xfrm>
            <a:off x="4745325" y="9572025"/>
            <a:ext cx="7318500" cy="492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t/>
            </a:r>
            <a:endParaRPr b="1" sz="3200">
              <a:latin typeface="Comfortaa"/>
              <a:ea typeface="Comfortaa"/>
              <a:cs typeface="Comfortaa"/>
              <a:sym typeface="Comforta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33"/>
          <p:cNvSpPr txBox="1"/>
          <p:nvPr/>
        </p:nvSpPr>
        <p:spPr>
          <a:xfrm>
            <a:off x="8599613" y="4515670"/>
            <a:ext cx="3397200" cy="277200"/>
          </a:xfrm>
          <a:prstGeom prst="rect">
            <a:avLst/>
          </a:prstGeom>
          <a:noFill/>
          <a:ln>
            <a:noFill/>
          </a:ln>
        </p:spPr>
        <p:txBody>
          <a:bodyPr anchorCtr="0" anchor="t" bIns="0" lIns="0" spcFirstLastPara="1" rIns="0" wrap="square" tIns="0">
            <a:spAutoFit/>
          </a:bodyPr>
          <a:lstStyle/>
          <a:p>
            <a:pPr indent="0" lvl="0" marL="0" marR="0" rtl="0" algn="l">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10" name="Google Shape;310;p33"/>
          <p:cNvSpPr/>
          <p:nvPr/>
        </p:nvSpPr>
        <p:spPr>
          <a:xfrm>
            <a:off x="-5649915" y="-1523457"/>
            <a:ext cx="11800434" cy="11810457"/>
          </a:xfrm>
          <a:custGeom>
            <a:rect b="b" l="l" r="r" t="t"/>
            <a:pathLst>
              <a:path extrusionOk="0" h="11810457" w="11800434">
                <a:moveTo>
                  <a:pt x="0" y="0"/>
                </a:moveTo>
                <a:lnTo>
                  <a:pt x="11800434" y="0"/>
                </a:lnTo>
                <a:lnTo>
                  <a:pt x="11800434" y="11810457"/>
                </a:lnTo>
                <a:lnTo>
                  <a:pt x="0" y="11810457"/>
                </a:lnTo>
                <a:lnTo>
                  <a:pt x="0" y="0"/>
                </a:lnTo>
                <a:close/>
              </a:path>
            </a:pathLst>
          </a:custGeom>
          <a:blipFill rotWithShape="1">
            <a:blip r:embed="rId3">
              <a:alphaModFix/>
            </a:blip>
            <a:stretch>
              <a:fillRect b="0" l="-49" r="-29" t="0"/>
            </a:stretch>
          </a:blipFill>
          <a:ln>
            <a:noFill/>
          </a:ln>
        </p:spPr>
      </p:sp>
      <p:sp>
        <p:nvSpPr>
          <p:cNvPr id="311" name="Google Shape;311;p33"/>
          <p:cNvSpPr txBox="1"/>
          <p:nvPr/>
        </p:nvSpPr>
        <p:spPr>
          <a:xfrm>
            <a:off x="8666674" y="3899198"/>
            <a:ext cx="3397200" cy="277200"/>
          </a:xfrm>
          <a:prstGeom prst="rect">
            <a:avLst/>
          </a:prstGeom>
          <a:noFill/>
          <a:ln>
            <a:noFill/>
          </a:ln>
        </p:spPr>
        <p:txBody>
          <a:bodyPr anchorCtr="0" anchor="t" bIns="0" lIns="0" spcFirstLastPara="1" rIns="0" wrap="square" tIns="0">
            <a:spAutoFit/>
          </a:bodyPr>
          <a:lstStyle/>
          <a:p>
            <a:pPr indent="0" lvl="0" marL="0" marR="0" rtl="0" algn="l">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12" name="Google Shape;312;p33"/>
          <p:cNvSpPr txBox="1"/>
          <p:nvPr/>
        </p:nvSpPr>
        <p:spPr>
          <a:xfrm>
            <a:off x="2084000" y="373475"/>
            <a:ext cx="14987400" cy="1291800"/>
          </a:xfrm>
          <a:prstGeom prst="rect">
            <a:avLst/>
          </a:prstGeom>
          <a:noFill/>
          <a:ln>
            <a:noFill/>
          </a:ln>
        </p:spPr>
        <p:txBody>
          <a:bodyPr anchorCtr="0" anchor="t" bIns="0" lIns="0" spcFirstLastPara="1" rIns="0" wrap="square" tIns="0">
            <a:spAutoFit/>
          </a:bodyPr>
          <a:lstStyle/>
          <a:p>
            <a:pPr indent="0" lvl="0" marL="0" marR="0" rtl="0" algn="ctr">
              <a:lnSpc>
                <a:spcPct val="147992"/>
              </a:lnSpc>
              <a:spcBef>
                <a:spcPts val="0"/>
              </a:spcBef>
              <a:spcAft>
                <a:spcPts val="0"/>
              </a:spcAft>
              <a:buNone/>
            </a:pPr>
            <a:r>
              <a:rPr lang="en-US" sz="8393">
                <a:latin typeface="Comfortaa"/>
                <a:ea typeface="Comfortaa"/>
                <a:cs typeface="Comfortaa"/>
                <a:sym typeface="Comfortaa"/>
              </a:rPr>
              <a:t>Find us on Facebook!</a:t>
            </a:r>
            <a:endParaRPr>
              <a:latin typeface="Comfortaa"/>
              <a:ea typeface="Comfortaa"/>
              <a:cs typeface="Comfortaa"/>
              <a:sym typeface="Comfortaa"/>
            </a:endParaRPr>
          </a:p>
        </p:txBody>
      </p:sp>
      <p:sp>
        <p:nvSpPr>
          <p:cNvPr id="313" name="Google Shape;313;p33"/>
          <p:cNvSpPr txBox="1"/>
          <p:nvPr/>
        </p:nvSpPr>
        <p:spPr>
          <a:xfrm>
            <a:off x="1005350" y="2621650"/>
            <a:ext cx="10878000" cy="4322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4600">
                <a:latin typeface="Comfortaa"/>
                <a:ea typeface="Comfortaa"/>
                <a:cs typeface="Comfortaa"/>
                <a:sym typeface="Comfortaa"/>
              </a:rPr>
              <a:t>Piney Branch Elementary </a:t>
            </a:r>
            <a:endParaRPr b="1" sz="4600">
              <a:latin typeface="Comfortaa"/>
              <a:ea typeface="Comfortaa"/>
              <a:cs typeface="Comfortaa"/>
              <a:sym typeface="Comfortaa"/>
            </a:endParaRPr>
          </a:p>
          <a:p>
            <a:pPr indent="0" lvl="0" marL="0" marR="0" rtl="0" algn="l">
              <a:lnSpc>
                <a:spcPct val="140000"/>
              </a:lnSpc>
              <a:spcBef>
                <a:spcPts val="0"/>
              </a:spcBef>
              <a:spcAft>
                <a:spcPts val="0"/>
              </a:spcAft>
              <a:buNone/>
            </a:pPr>
            <a:r>
              <a:rPr b="1" lang="en-US" sz="4600">
                <a:latin typeface="Comfortaa"/>
                <a:ea typeface="Comfortaa"/>
                <a:cs typeface="Comfortaa"/>
                <a:sym typeface="Comfortaa"/>
              </a:rPr>
              <a:t>School PTO Facebook Page</a:t>
            </a:r>
            <a:endParaRPr b="1" sz="4600">
              <a:latin typeface="Comfortaa"/>
              <a:ea typeface="Comfortaa"/>
              <a:cs typeface="Comfortaa"/>
              <a:sym typeface="Comfortaa"/>
            </a:endParaRPr>
          </a:p>
          <a:p>
            <a:pPr indent="0" lvl="0" marL="0" marR="0" rtl="0" algn="l">
              <a:lnSpc>
                <a:spcPct val="140000"/>
              </a:lnSpc>
              <a:spcBef>
                <a:spcPts val="0"/>
              </a:spcBef>
              <a:spcAft>
                <a:spcPts val="0"/>
              </a:spcAft>
              <a:buNone/>
            </a:pPr>
            <a:r>
              <a:t/>
            </a:r>
            <a:endParaRPr sz="4000">
              <a:latin typeface="Comfortaa"/>
              <a:ea typeface="Comfortaa"/>
              <a:cs typeface="Comfortaa"/>
              <a:sym typeface="Comfortaa"/>
            </a:endParaRPr>
          </a:p>
          <a:p>
            <a:pPr indent="0" lvl="0" marL="0" marR="0" rtl="0" algn="l">
              <a:lnSpc>
                <a:spcPct val="140000"/>
              </a:lnSpc>
              <a:spcBef>
                <a:spcPts val="0"/>
              </a:spcBef>
              <a:spcAft>
                <a:spcPts val="0"/>
              </a:spcAft>
              <a:buNone/>
            </a:pPr>
            <a:r>
              <a:rPr lang="en-US" sz="4000">
                <a:latin typeface="Comfortaa"/>
                <a:ea typeface="Comfortaa"/>
                <a:cs typeface="Comfortaa"/>
                <a:sym typeface="Comfortaa"/>
              </a:rPr>
              <a:t>Please spread the word to all your</a:t>
            </a:r>
            <a:endParaRPr sz="4000">
              <a:latin typeface="Comfortaa"/>
              <a:ea typeface="Comfortaa"/>
              <a:cs typeface="Comfortaa"/>
              <a:sym typeface="Comfortaa"/>
            </a:endParaRPr>
          </a:p>
          <a:p>
            <a:pPr indent="0" lvl="0" marL="0" marR="0" rtl="0" algn="l">
              <a:lnSpc>
                <a:spcPct val="140000"/>
              </a:lnSpc>
              <a:spcBef>
                <a:spcPts val="0"/>
              </a:spcBef>
              <a:spcAft>
                <a:spcPts val="0"/>
              </a:spcAft>
              <a:buNone/>
            </a:pPr>
            <a:r>
              <a:rPr lang="en-US" sz="4000">
                <a:latin typeface="Comfortaa"/>
                <a:ea typeface="Comfortaa"/>
                <a:cs typeface="Comfortaa"/>
                <a:sym typeface="Comfortaa"/>
              </a:rPr>
              <a:t>Piney Branch friends on Facebook!</a:t>
            </a:r>
            <a:endParaRPr sz="4000">
              <a:latin typeface="Comfortaa"/>
              <a:ea typeface="Comfortaa"/>
              <a:cs typeface="Comfortaa"/>
              <a:sym typeface="Comfortaa"/>
            </a:endParaRPr>
          </a:p>
        </p:txBody>
      </p:sp>
      <p:pic>
        <p:nvPicPr>
          <p:cNvPr id="314" name="Google Shape;314;p33"/>
          <p:cNvPicPr preferRelativeResize="0"/>
          <p:nvPr/>
        </p:nvPicPr>
        <p:blipFill>
          <a:blip r:embed="rId4">
            <a:alphaModFix/>
          </a:blip>
          <a:stretch>
            <a:fillRect/>
          </a:stretch>
        </p:blipFill>
        <p:spPr>
          <a:xfrm>
            <a:off x="11502350" y="2488625"/>
            <a:ext cx="6067200" cy="6067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34"/>
          <p:cNvSpPr/>
          <p:nvPr/>
        </p:nvSpPr>
        <p:spPr>
          <a:xfrm rot="10800000">
            <a:off x="12274907" y="-2334825"/>
            <a:ext cx="12611113" cy="12621825"/>
          </a:xfrm>
          <a:custGeom>
            <a:rect b="b" l="l" r="r" t="t"/>
            <a:pathLst>
              <a:path extrusionOk="0" h="12621825" w="12611113">
                <a:moveTo>
                  <a:pt x="0" y="0"/>
                </a:moveTo>
                <a:lnTo>
                  <a:pt x="12611113" y="0"/>
                </a:lnTo>
                <a:lnTo>
                  <a:pt x="12611113" y="12621825"/>
                </a:lnTo>
                <a:lnTo>
                  <a:pt x="0" y="12621825"/>
                </a:lnTo>
                <a:lnTo>
                  <a:pt x="0" y="0"/>
                </a:lnTo>
                <a:close/>
              </a:path>
            </a:pathLst>
          </a:custGeom>
          <a:blipFill rotWithShape="1">
            <a:blip r:embed="rId3">
              <a:alphaModFix/>
            </a:blip>
            <a:stretch>
              <a:fillRect b="0" l="-49" r="-32" t="0"/>
            </a:stretch>
          </a:blipFill>
          <a:ln>
            <a:noFill/>
          </a:ln>
        </p:spPr>
      </p:sp>
      <p:sp>
        <p:nvSpPr>
          <p:cNvPr id="320" name="Google Shape;320;p34"/>
          <p:cNvSpPr txBox="1"/>
          <p:nvPr/>
        </p:nvSpPr>
        <p:spPr>
          <a:xfrm>
            <a:off x="617421" y="617855"/>
            <a:ext cx="17053200" cy="954300"/>
          </a:xfrm>
          <a:prstGeom prst="rect">
            <a:avLst/>
          </a:prstGeom>
          <a:noFill/>
          <a:ln>
            <a:noFill/>
          </a:ln>
        </p:spPr>
        <p:txBody>
          <a:bodyPr anchorCtr="0" anchor="t" bIns="0" lIns="0" spcFirstLastPara="1" rIns="0" wrap="square" tIns="0">
            <a:spAutoFit/>
          </a:bodyPr>
          <a:lstStyle/>
          <a:p>
            <a:pPr indent="0" lvl="0" marL="0" marR="0" rtl="0" algn="ctr">
              <a:lnSpc>
                <a:spcPct val="110001"/>
              </a:lnSpc>
              <a:spcBef>
                <a:spcPts val="0"/>
              </a:spcBef>
              <a:spcAft>
                <a:spcPts val="0"/>
              </a:spcAft>
              <a:buNone/>
            </a:pPr>
            <a:r>
              <a:rPr i="0" lang="en-US" sz="6199" u="none" cap="none" strike="noStrike">
                <a:solidFill>
                  <a:srgbClr val="000000"/>
                </a:solidFill>
                <a:latin typeface="Comfortaa"/>
                <a:ea typeface="Comfortaa"/>
                <a:cs typeface="Comfortaa"/>
                <a:sym typeface="Comfortaa"/>
              </a:rPr>
              <a:t>Fundraising Goals</a:t>
            </a:r>
            <a:endParaRPr>
              <a:latin typeface="Comfortaa"/>
              <a:ea typeface="Comfortaa"/>
              <a:cs typeface="Comfortaa"/>
              <a:sym typeface="Comfortaa"/>
            </a:endParaRPr>
          </a:p>
        </p:txBody>
      </p:sp>
      <p:sp>
        <p:nvSpPr>
          <p:cNvPr id="321" name="Google Shape;321;p34"/>
          <p:cNvSpPr txBox="1"/>
          <p:nvPr/>
        </p:nvSpPr>
        <p:spPr>
          <a:xfrm>
            <a:off x="617425" y="2335275"/>
            <a:ext cx="8132400" cy="6939000"/>
          </a:xfrm>
          <a:prstGeom prst="rect">
            <a:avLst/>
          </a:prstGeom>
          <a:noFill/>
          <a:ln>
            <a:noFill/>
          </a:ln>
        </p:spPr>
        <p:txBody>
          <a:bodyPr anchorCtr="0" anchor="t" bIns="0" lIns="0" spcFirstLastPara="1" rIns="0" wrap="square" tIns="0">
            <a:spAutoFit/>
          </a:bodyPr>
          <a:lstStyle/>
          <a:p>
            <a:pPr indent="-508000" lvl="0" marL="457200" marR="0" rtl="0" algn="l">
              <a:lnSpc>
                <a:spcPct val="140000"/>
              </a:lnSpc>
              <a:spcBef>
                <a:spcPts val="0"/>
              </a:spcBef>
              <a:spcAft>
                <a:spcPts val="0"/>
              </a:spcAft>
              <a:buSzPts val="4400"/>
              <a:buFont typeface="Comfortaa"/>
              <a:buChar char="●"/>
            </a:pPr>
            <a:r>
              <a:rPr lang="en-US" sz="4400">
                <a:latin typeface="Comfortaa"/>
                <a:ea typeface="Comfortaa"/>
                <a:cs typeface="Comfortaa"/>
                <a:sym typeface="Comfortaa"/>
              </a:rPr>
              <a:t>Ongoing</a:t>
            </a:r>
            <a:r>
              <a:rPr lang="en-US" sz="4400">
                <a:latin typeface="Comfortaa"/>
                <a:ea typeface="Comfortaa"/>
                <a:cs typeface="Comfortaa"/>
                <a:sym typeface="Comfortaa"/>
              </a:rPr>
              <a:t> initiatives:</a:t>
            </a:r>
            <a:endParaRPr sz="4400">
              <a:latin typeface="Comfortaa"/>
              <a:ea typeface="Comfortaa"/>
              <a:cs typeface="Comfortaa"/>
              <a:sym typeface="Comfortaa"/>
            </a:endParaRPr>
          </a:p>
          <a:p>
            <a:pPr indent="-508000" lvl="0" marL="457200" marR="0" rtl="0" algn="l">
              <a:lnSpc>
                <a:spcPct val="140000"/>
              </a:lnSpc>
              <a:spcBef>
                <a:spcPts val="0"/>
              </a:spcBef>
              <a:spcAft>
                <a:spcPts val="0"/>
              </a:spcAft>
              <a:buSzPts val="4400"/>
              <a:buFont typeface="Comfortaa"/>
              <a:buChar char="●"/>
            </a:pPr>
            <a:r>
              <a:rPr lang="en-US" sz="4400">
                <a:latin typeface="Comfortaa"/>
                <a:ea typeface="Comfortaa"/>
                <a:cs typeface="Comfortaa"/>
                <a:sym typeface="Comfortaa"/>
              </a:rPr>
              <a:t>Various Club T-shirts </a:t>
            </a:r>
            <a:endParaRPr sz="4400">
              <a:latin typeface="Comfortaa"/>
              <a:ea typeface="Comfortaa"/>
              <a:cs typeface="Comfortaa"/>
              <a:sym typeface="Comfortaa"/>
            </a:endParaRPr>
          </a:p>
          <a:p>
            <a:pPr indent="-508000" lvl="0" marL="457200" marR="0" rtl="0" algn="l">
              <a:lnSpc>
                <a:spcPct val="140000"/>
              </a:lnSpc>
              <a:spcBef>
                <a:spcPts val="0"/>
              </a:spcBef>
              <a:spcAft>
                <a:spcPts val="0"/>
              </a:spcAft>
              <a:buSzPts val="4400"/>
              <a:buFont typeface="Comfortaa"/>
              <a:buChar char="●"/>
            </a:pPr>
            <a:r>
              <a:rPr lang="en-US" sz="4400">
                <a:latin typeface="Comfortaa"/>
                <a:ea typeface="Comfortaa"/>
                <a:cs typeface="Comfortaa"/>
                <a:sym typeface="Comfortaa"/>
              </a:rPr>
              <a:t>Musical Scripts and Supplies</a:t>
            </a:r>
            <a:endParaRPr sz="4400">
              <a:latin typeface="Comfortaa"/>
              <a:ea typeface="Comfortaa"/>
              <a:cs typeface="Comfortaa"/>
              <a:sym typeface="Comfortaa"/>
            </a:endParaRPr>
          </a:p>
          <a:p>
            <a:pPr indent="-508000" lvl="0" marL="457200" marR="0" rtl="0" algn="l">
              <a:lnSpc>
                <a:spcPct val="140000"/>
              </a:lnSpc>
              <a:spcBef>
                <a:spcPts val="0"/>
              </a:spcBef>
              <a:spcAft>
                <a:spcPts val="0"/>
              </a:spcAft>
              <a:buSzPts val="4400"/>
              <a:buFont typeface="Comfortaa"/>
              <a:buChar char="●"/>
            </a:pPr>
            <a:r>
              <a:rPr lang="en-US" sz="4400">
                <a:latin typeface="Comfortaa"/>
                <a:ea typeface="Comfortaa"/>
                <a:cs typeface="Comfortaa"/>
                <a:sym typeface="Comfortaa"/>
              </a:rPr>
              <a:t>Staff Stipends</a:t>
            </a:r>
            <a:endParaRPr sz="4400">
              <a:latin typeface="Comfortaa"/>
              <a:ea typeface="Comfortaa"/>
              <a:cs typeface="Comfortaa"/>
              <a:sym typeface="Comfortaa"/>
            </a:endParaRPr>
          </a:p>
          <a:p>
            <a:pPr indent="-508000" lvl="0" marL="457200" marR="0" rtl="0" algn="l">
              <a:lnSpc>
                <a:spcPct val="140000"/>
              </a:lnSpc>
              <a:spcBef>
                <a:spcPts val="0"/>
              </a:spcBef>
              <a:spcAft>
                <a:spcPts val="0"/>
              </a:spcAft>
              <a:buSzPts val="4400"/>
              <a:buFont typeface="Comfortaa"/>
              <a:buChar char="●"/>
            </a:pPr>
            <a:r>
              <a:rPr lang="en-US" sz="4400">
                <a:latin typeface="Comfortaa"/>
                <a:ea typeface="Comfortaa"/>
                <a:cs typeface="Comfortaa"/>
                <a:sym typeface="Comfortaa"/>
              </a:rPr>
              <a:t>End of Year Celebration</a:t>
            </a:r>
            <a:endParaRPr sz="4400">
              <a:latin typeface="Comfortaa"/>
              <a:ea typeface="Comfortaa"/>
              <a:cs typeface="Comfortaa"/>
              <a:sym typeface="Comfortaa"/>
            </a:endParaRPr>
          </a:p>
          <a:p>
            <a:pPr indent="-508000" lvl="0" marL="457200" marR="0" rtl="0" algn="l">
              <a:lnSpc>
                <a:spcPct val="140000"/>
              </a:lnSpc>
              <a:spcBef>
                <a:spcPts val="0"/>
              </a:spcBef>
              <a:spcAft>
                <a:spcPts val="0"/>
              </a:spcAft>
              <a:buSzPts val="4400"/>
              <a:buFont typeface="Comfortaa"/>
              <a:buChar char="●"/>
            </a:pPr>
            <a:r>
              <a:rPr lang="en-US" sz="4400">
                <a:latin typeface="Comfortaa"/>
                <a:ea typeface="Comfortaa"/>
                <a:cs typeface="Comfortaa"/>
                <a:sym typeface="Comfortaa"/>
              </a:rPr>
              <a:t>Fun Assemblies </a:t>
            </a:r>
            <a:endParaRPr sz="4400">
              <a:latin typeface="Comfortaa"/>
              <a:ea typeface="Comfortaa"/>
              <a:cs typeface="Comfortaa"/>
              <a:sym typeface="Comfortaa"/>
            </a:endParaRPr>
          </a:p>
          <a:p>
            <a:pPr indent="0" lvl="0" marL="0" marR="0" rtl="0" algn="l">
              <a:lnSpc>
                <a:spcPct val="12727"/>
              </a:lnSpc>
              <a:spcBef>
                <a:spcPts val="0"/>
              </a:spcBef>
              <a:spcAft>
                <a:spcPts val="0"/>
              </a:spcAft>
              <a:buNone/>
            </a:pPr>
            <a:r>
              <a:t/>
            </a:r>
            <a:endParaRPr i="0" sz="4400" u="none" cap="none" strike="noStrike">
              <a:solidFill>
                <a:srgbClr val="000000"/>
              </a:solidFill>
              <a:latin typeface="Comfortaa"/>
              <a:ea typeface="Comfortaa"/>
              <a:cs typeface="Comfortaa"/>
              <a:sym typeface="Comfortaa"/>
            </a:endParaRPr>
          </a:p>
          <a:p>
            <a:pPr indent="0" lvl="0" marL="0" marR="0" rtl="0" algn="l">
              <a:lnSpc>
                <a:spcPct val="140000"/>
              </a:lnSpc>
              <a:spcBef>
                <a:spcPts val="0"/>
              </a:spcBef>
              <a:spcAft>
                <a:spcPts val="0"/>
              </a:spcAft>
              <a:buNone/>
            </a:pPr>
            <a:r>
              <a:t/>
            </a:r>
            <a:endParaRPr>
              <a:latin typeface="Comfortaa"/>
              <a:ea typeface="Comfortaa"/>
              <a:cs typeface="Comfortaa"/>
              <a:sym typeface="Comfortaa"/>
            </a:endParaRPr>
          </a:p>
        </p:txBody>
      </p:sp>
      <p:sp>
        <p:nvSpPr>
          <p:cNvPr id="322" name="Google Shape;322;p34"/>
          <p:cNvSpPr txBox="1"/>
          <p:nvPr/>
        </p:nvSpPr>
        <p:spPr>
          <a:xfrm>
            <a:off x="7781825" y="2150700"/>
            <a:ext cx="9601800" cy="6939000"/>
          </a:xfrm>
          <a:prstGeom prst="rect">
            <a:avLst/>
          </a:prstGeom>
          <a:noFill/>
          <a:ln>
            <a:noFill/>
          </a:ln>
        </p:spPr>
        <p:txBody>
          <a:bodyPr anchorCtr="0" anchor="t" bIns="0" lIns="0" spcFirstLastPara="1" rIns="0" wrap="square" tIns="0">
            <a:spAutoFit/>
          </a:bodyPr>
          <a:lstStyle/>
          <a:p>
            <a:pPr indent="-508000" lvl="0" marL="457200" rtl="0" algn="l">
              <a:lnSpc>
                <a:spcPct val="140000"/>
              </a:lnSpc>
              <a:spcBef>
                <a:spcPts val="0"/>
              </a:spcBef>
              <a:spcAft>
                <a:spcPts val="0"/>
              </a:spcAft>
              <a:buClr>
                <a:schemeClr val="dk1"/>
              </a:buClr>
              <a:buSzPts val="4400"/>
              <a:buFont typeface="Comfortaa"/>
              <a:buChar char="●"/>
            </a:pPr>
            <a:r>
              <a:rPr lang="en-US" sz="4400">
                <a:solidFill>
                  <a:schemeClr val="dk1"/>
                </a:solidFill>
                <a:latin typeface="Comfortaa"/>
                <a:ea typeface="Comfortaa"/>
                <a:cs typeface="Comfortaa"/>
                <a:sym typeface="Comfortaa"/>
              </a:rPr>
              <a:t>Monthly staff appreciation + Teacher Appreciation Week</a:t>
            </a:r>
            <a:endParaRPr sz="4400">
              <a:solidFill>
                <a:schemeClr val="dk1"/>
              </a:solidFill>
              <a:latin typeface="Comfortaa"/>
              <a:ea typeface="Comfortaa"/>
              <a:cs typeface="Comfortaa"/>
              <a:sym typeface="Comfortaa"/>
            </a:endParaRPr>
          </a:p>
          <a:p>
            <a:pPr indent="-508000" lvl="0" marL="457200" rtl="0" algn="l">
              <a:lnSpc>
                <a:spcPct val="140000"/>
              </a:lnSpc>
              <a:spcBef>
                <a:spcPts val="0"/>
              </a:spcBef>
              <a:spcAft>
                <a:spcPts val="0"/>
              </a:spcAft>
              <a:buClr>
                <a:schemeClr val="dk1"/>
              </a:buClr>
              <a:buSzPts val="4400"/>
              <a:buFont typeface="Comfortaa"/>
              <a:buChar char="●"/>
            </a:pPr>
            <a:r>
              <a:rPr lang="en-US" sz="4400">
                <a:solidFill>
                  <a:schemeClr val="dk1"/>
                </a:solidFill>
                <a:latin typeface="Comfortaa"/>
                <a:ea typeface="Comfortaa"/>
                <a:cs typeface="Comfortaa"/>
                <a:sym typeface="Comfortaa"/>
              </a:rPr>
              <a:t>Teacher Lounge Vending Machines </a:t>
            </a:r>
            <a:endParaRPr sz="4400">
              <a:solidFill>
                <a:schemeClr val="dk1"/>
              </a:solidFill>
              <a:latin typeface="Comfortaa"/>
              <a:ea typeface="Comfortaa"/>
              <a:cs typeface="Comfortaa"/>
              <a:sym typeface="Comfortaa"/>
            </a:endParaRPr>
          </a:p>
          <a:p>
            <a:pPr indent="-508000" lvl="0" marL="457200" rtl="0" algn="l">
              <a:lnSpc>
                <a:spcPct val="140000"/>
              </a:lnSpc>
              <a:spcBef>
                <a:spcPts val="0"/>
              </a:spcBef>
              <a:spcAft>
                <a:spcPts val="0"/>
              </a:spcAft>
              <a:buClr>
                <a:schemeClr val="dk1"/>
              </a:buClr>
              <a:buSzPts val="4400"/>
              <a:buFont typeface="Comfortaa"/>
              <a:buChar char="●"/>
            </a:pPr>
            <a:r>
              <a:rPr lang="en-US" sz="4400">
                <a:solidFill>
                  <a:schemeClr val="dk1"/>
                </a:solidFill>
                <a:latin typeface="Comfortaa"/>
                <a:ea typeface="Comfortaa"/>
                <a:cs typeface="Comfortaa"/>
                <a:sym typeface="Comfortaa"/>
              </a:rPr>
              <a:t>Various grade level requests (Scholastic, science supplies, etc.) </a:t>
            </a:r>
            <a:endParaRPr>
              <a:latin typeface="Comfortaa"/>
              <a:ea typeface="Comfortaa"/>
              <a:cs typeface="Comfortaa"/>
              <a:sym typeface="Comfortaa"/>
            </a:endParaRPr>
          </a:p>
          <a:p>
            <a:pPr indent="0" lvl="0" marL="0" marR="0" rtl="0" algn="l">
              <a:lnSpc>
                <a:spcPct val="12727"/>
              </a:lnSpc>
              <a:spcBef>
                <a:spcPts val="0"/>
              </a:spcBef>
              <a:spcAft>
                <a:spcPts val="0"/>
              </a:spcAft>
              <a:buNone/>
            </a:pPr>
            <a:r>
              <a:t/>
            </a:r>
            <a:endParaRPr i="0" sz="4400" u="none" cap="none" strike="noStrike">
              <a:solidFill>
                <a:srgbClr val="000000"/>
              </a:solidFill>
              <a:latin typeface="Comfortaa"/>
              <a:ea typeface="Comfortaa"/>
              <a:cs typeface="Comfortaa"/>
              <a:sym typeface="Comfortaa"/>
            </a:endParaRPr>
          </a:p>
          <a:p>
            <a:pPr indent="0" lvl="0" marL="0" marR="0" rtl="0" algn="l">
              <a:lnSpc>
                <a:spcPct val="140000"/>
              </a:lnSpc>
              <a:spcBef>
                <a:spcPts val="0"/>
              </a:spcBef>
              <a:spcAft>
                <a:spcPts val="0"/>
              </a:spcAft>
              <a:buNone/>
            </a:pPr>
            <a:r>
              <a:t/>
            </a:r>
            <a:endParaRPr>
              <a:latin typeface="Comfortaa"/>
              <a:ea typeface="Comfortaa"/>
              <a:cs typeface="Comfortaa"/>
              <a:sym typeface="Comforta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35"/>
          <p:cNvSpPr/>
          <p:nvPr/>
        </p:nvSpPr>
        <p:spPr>
          <a:xfrm>
            <a:off x="12856483" y="0"/>
            <a:ext cx="5431517" cy="10287000"/>
          </a:xfrm>
          <a:prstGeom prst="rect">
            <a:avLst/>
          </a:prstGeom>
          <a:solidFill>
            <a:srgbClr val="FF57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8" name="Google Shape;328;p35"/>
          <p:cNvGrpSpPr/>
          <p:nvPr/>
        </p:nvGrpSpPr>
        <p:grpSpPr>
          <a:xfrm>
            <a:off x="13180333" y="1794316"/>
            <a:ext cx="5431500" cy="3050885"/>
            <a:chOff x="0" y="76200"/>
            <a:chExt cx="7242000" cy="4067846"/>
          </a:xfrm>
        </p:grpSpPr>
        <p:sp>
          <p:nvSpPr>
            <p:cNvPr id="329" name="Google Shape;329;p35"/>
            <p:cNvSpPr txBox="1"/>
            <p:nvPr/>
          </p:nvSpPr>
          <p:spPr>
            <a:xfrm>
              <a:off x="0" y="76200"/>
              <a:ext cx="7242000" cy="3663000"/>
            </a:xfrm>
            <a:prstGeom prst="rect">
              <a:avLst/>
            </a:prstGeom>
            <a:noFill/>
            <a:ln>
              <a:noFill/>
            </a:ln>
          </p:spPr>
          <p:txBody>
            <a:bodyPr anchorCtr="0" anchor="t" bIns="0" lIns="0" spcFirstLastPara="1" rIns="0" wrap="square" tIns="0">
              <a:spAutoFit/>
            </a:bodyPr>
            <a:lstStyle/>
            <a:p>
              <a:pPr indent="0" lvl="0" marL="0" marR="0" rtl="0" algn="l">
                <a:lnSpc>
                  <a:spcPct val="110001"/>
                </a:lnSpc>
                <a:spcBef>
                  <a:spcPts val="0"/>
                </a:spcBef>
                <a:spcAft>
                  <a:spcPts val="0"/>
                </a:spcAft>
                <a:buNone/>
              </a:pPr>
              <a:r>
                <a:rPr i="0" lang="en-US" sz="8499" u="none" cap="none" strike="noStrike">
                  <a:solidFill>
                    <a:srgbClr val="FFFFFF"/>
                  </a:solidFill>
                  <a:latin typeface="Comfortaa"/>
                  <a:ea typeface="Comfortaa"/>
                  <a:cs typeface="Comfortaa"/>
                  <a:sym typeface="Comfortaa"/>
                </a:rPr>
                <a:t>Financial Review</a:t>
              </a:r>
              <a:endParaRPr>
                <a:latin typeface="Comfortaa"/>
                <a:ea typeface="Comfortaa"/>
                <a:cs typeface="Comfortaa"/>
                <a:sym typeface="Comfortaa"/>
              </a:endParaRPr>
            </a:p>
          </p:txBody>
        </p:sp>
        <p:sp>
          <p:nvSpPr>
            <p:cNvPr id="330" name="Google Shape;330;p35"/>
            <p:cNvSpPr/>
            <p:nvPr/>
          </p:nvSpPr>
          <p:spPr>
            <a:xfrm>
              <a:off x="0" y="3687676"/>
              <a:ext cx="6175209" cy="456370"/>
            </a:xfrm>
            <a:custGeom>
              <a:rect b="b" l="l" r="r" t="t"/>
              <a:pathLst>
                <a:path extrusionOk="0" h="456370" w="6175209">
                  <a:moveTo>
                    <a:pt x="0" y="0"/>
                  </a:moveTo>
                  <a:lnTo>
                    <a:pt x="6175209" y="0"/>
                  </a:lnTo>
                  <a:lnTo>
                    <a:pt x="6175209" y="456369"/>
                  </a:lnTo>
                  <a:lnTo>
                    <a:pt x="0" y="456369"/>
                  </a:lnTo>
                  <a:lnTo>
                    <a:pt x="0" y="0"/>
                  </a:lnTo>
                  <a:close/>
                </a:path>
              </a:pathLst>
            </a:custGeom>
            <a:blipFill rotWithShape="1">
              <a:blip r:embed="rId3">
                <a:alphaModFix/>
              </a:blip>
              <a:stretch>
                <a:fillRect b="-1042591" l="-170" r="-7086" t="-308576"/>
              </a:stretch>
            </a:blipFill>
            <a:ln>
              <a:noFill/>
            </a:ln>
          </p:spPr>
        </p:sp>
      </p:grpSp>
      <p:sp>
        <p:nvSpPr>
          <p:cNvPr id="331" name="Google Shape;331;p35"/>
          <p:cNvSpPr txBox="1"/>
          <p:nvPr/>
        </p:nvSpPr>
        <p:spPr>
          <a:xfrm>
            <a:off x="12109455" y="6615737"/>
            <a:ext cx="5431517" cy="514350"/>
          </a:xfrm>
          <a:prstGeom prst="rect">
            <a:avLst/>
          </a:prstGeom>
          <a:noFill/>
          <a:ln>
            <a:noFill/>
          </a:ln>
        </p:spPr>
        <p:txBody>
          <a:bodyPr anchorCtr="0" anchor="t" bIns="0" lIns="0" spcFirstLastPara="1" rIns="0" wrap="square" tIns="0">
            <a:spAutoFit/>
          </a:bodyPr>
          <a:lstStyle/>
          <a:p>
            <a:pPr indent="0" lvl="0" marL="0" marR="0" rtl="0" algn="l">
              <a:lnSpc>
                <a:spcPct val="23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id="332" name="Google Shape;332;p35"/>
          <p:cNvPicPr preferRelativeResize="0"/>
          <p:nvPr/>
        </p:nvPicPr>
        <p:blipFill rotWithShape="1">
          <a:blip r:embed="rId4">
            <a:alphaModFix/>
          </a:blip>
          <a:srcRect b="0" l="0" r="0" t="0"/>
          <a:stretch/>
        </p:blipFill>
        <p:spPr>
          <a:xfrm>
            <a:off x="1205875" y="261075"/>
            <a:ext cx="10459950" cy="96101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36"/>
          <p:cNvSpPr/>
          <p:nvPr/>
        </p:nvSpPr>
        <p:spPr>
          <a:xfrm rot="5400000">
            <a:off x="-5335727" y="4742132"/>
            <a:ext cx="10861953" cy="802736"/>
          </a:xfrm>
          <a:custGeom>
            <a:rect b="b" l="l" r="r" t="t"/>
            <a:pathLst>
              <a:path extrusionOk="0" h="802736" w="10861953">
                <a:moveTo>
                  <a:pt x="0" y="0"/>
                </a:moveTo>
                <a:lnTo>
                  <a:pt x="10861954" y="0"/>
                </a:lnTo>
                <a:lnTo>
                  <a:pt x="10861954" y="802736"/>
                </a:lnTo>
                <a:lnTo>
                  <a:pt x="0" y="802736"/>
                </a:lnTo>
                <a:lnTo>
                  <a:pt x="0" y="0"/>
                </a:lnTo>
                <a:close/>
              </a:path>
            </a:pathLst>
          </a:custGeom>
          <a:blipFill rotWithShape="1">
            <a:blip r:embed="rId3">
              <a:alphaModFix/>
            </a:blip>
            <a:stretch>
              <a:fillRect b="-1042591" l="-170" r="-7086" t="-308576"/>
            </a:stretch>
          </a:blipFill>
          <a:ln>
            <a:noFill/>
          </a:ln>
        </p:spPr>
      </p:sp>
      <p:pic>
        <p:nvPicPr>
          <p:cNvPr id="338" name="Google Shape;338;p36"/>
          <p:cNvPicPr preferRelativeResize="0"/>
          <p:nvPr/>
        </p:nvPicPr>
        <p:blipFill rotWithShape="1">
          <a:blip r:embed="rId4">
            <a:alphaModFix/>
          </a:blip>
          <a:srcRect b="63" l="0" r="0" t="63"/>
          <a:stretch/>
        </p:blipFill>
        <p:spPr>
          <a:xfrm>
            <a:off x="11374582" y="685432"/>
            <a:ext cx="4978908" cy="8229600"/>
          </a:xfrm>
          <a:prstGeom prst="rect">
            <a:avLst/>
          </a:prstGeom>
          <a:noFill/>
          <a:ln>
            <a:noFill/>
          </a:ln>
        </p:spPr>
      </p:pic>
      <p:sp>
        <p:nvSpPr>
          <p:cNvPr id="339" name="Google Shape;339;p36"/>
          <p:cNvSpPr txBox="1"/>
          <p:nvPr/>
        </p:nvSpPr>
        <p:spPr>
          <a:xfrm>
            <a:off x="1471544" y="1647387"/>
            <a:ext cx="9555000" cy="4186200"/>
          </a:xfrm>
          <a:prstGeom prst="rect">
            <a:avLst/>
          </a:prstGeom>
          <a:noFill/>
          <a:ln>
            <a:noFill/>
          </a:ln>
        </p:spPr>
        <p:txBody>
          <a:bodyPr anchorCtr="0" anchor="t" bIns="0" lIns="0" spcFirstLastPara="1" rIns="0" wrap="square" tIns="0">
            <a:spAutoFit/>
          </a:bodyPr>
          <a:lstStyle/>
          <a:p>
            <a:pPr indent="0" lvl="0" marL="0" marR="0" rtl="0" algn="l">
              <a:lnSpc>
                <a:spcPct val="110001"/>
              </a:lnSpc>
              <a:spcBef>
                <a:spcPts val="0"/>
              </a:spcBef>
              <a:spcAft>
                <a:spcPts val="0"/>
              </a:spcAft>
              <a:buNone/>
            </a:pPr>
            <a:r>
              <a:rPr b="1" i="0" lang="en-US" sz="8499" u="none" cap="none" strike="noStrike">
                <a:solidFill>
                  <a:srgbClr val="000000"/>
                </a:solidFill>
                <a:latin typeface="Comfortaa"/>
                <a:ea typeface="Comfortaa"/>
                <a:cs typeface="Comfortaa"/>
                <a:sym typeface="Comfortaa"/>
              </a:rPr>
              <a:t>Open Questions &amp; Discussion Time</a:t>
            </a:r>
            <a:endParaRPr b="1">
              <a:latin typeface="Comfortaa"/>
              <a:ea typeface="Comfortaa"/>
              <a:cs typeface="Comfortaa"/>
              <a:sym typeface="Comfortaa"/>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5757"/>
        </a:solidFill>
      </p:bgPr>
    </p:bg>
    <p:spTree>
      <p:nvGrpSpPr>
        <p:cNvPr id="343" name="Shape 343"/>
        <p:cNvGrpSpPr/>
        <p:nvPr/>
      </p:nvGrpSpPr>
      <p:grpSpPr>
        <a:xfrm>
          <a:off x="0" y="0"/>
          <a:ext cx="0" cy="0"/>
          <a:chOff x="0" y="0"/>
          <a:chExt cx="0" cy="0"/>
        </a:xfrm>
      </p:grpSpPr>
      <p:grpSp>
        <p:nvGrpSpPr>
          <p:cNvPr id="344" name="Google Shape;344;p37"/>
          <p:cNvGrpSpPr/>
          <p:nvPr/>
        </p:nvGrpSpPr>
        <p:grpSpPr>
          <a:xfrm>
            <a:off x="1326070" y="1911210"/>
            <a:ext cx="8994600" cy="4081996"/>
            <a:chOff x="0" y="133350"/>
            <a:chExt cx="11992800" cy="5442662"/>
          </a:xfrm>
        </p:grpSpPr>
        <p:sp>
          <p:nvSpPr>
            <p:cNvPr id="345" name="Google Shape;345;p37"/>
            <p:cNvSpPr txBox="1"/>
            <p:nvPr/>
          </p:nvSpPr>
          <p:spPr>
            <a:xfrm>
              <a:off x="0" y="133350"/>
              <a:ext cx="11992800" cy="5122500"/>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None/>
              </a:pPr>
              <a:r>
                <a:rPr i="0" lang="en-US" sz="12000" u="none" cap="none" strike="noStrike">
                  <a:solidFill>
                    <a:srgbClr val="FFFFFF"/>
                  </a:solidFill>
                  <a:latin typeface="Comfortaa"/>
                  <a:ea typeface="Comfortaa"/>
                  <a:cs typeface="Comfortaa"/>
                  <a:sym typeface="Comfortaa"/>
                </a:rPr>
                <a:t>Motion to Close</a:t>
              </a:r>
              <a:endParaRPr>
                <a:latin typeface="Comfortaa"/>
                <a:ea typeface="Comfortaa"/>
                <a:cs typeface="Comfortaa"/>
                <a:sym typeface="Comfortaa"/>
              </a:endParaRPr>
            </a:p>
          </p:txBody>
        </p:sp>
        <p:sp>
          <p:nvSpPr>
            <p:cNvPr id="346" name="Google Shape;346;p37"/>
            <p:cNvSpPr/>
            <p:nvPr/>
          </p:nvSpPr>
          <p:spPr>
            <a:xfrm>
              <a:off x="0" y="4976140"/>
              <a:ext cx="8116959" cy="599872"/>
            </a:xfrm>
            <a:custGeom>
              <a:rect b="b" l="l" r="r" t="t"/>
              <a:pathLst>
                <a:path extrusionOk="0" h="599872" w="8116959">
                  <a:moveTo>
                    <a:pt x="0" y="0"/>
                  </a:moveTo>
                  <a:lnTo>
                    <a:pt x="8116959" y="0"/>
                  </a:lnTo>
                  <a:lnTo>
                    <a:pt x="8116959" y="599871"/>
                  </a:lnTo>
                  <a:lnTo>
                    <a:pt x="0" y="599871"/>
                  </a:lnTo>
                  <a:lnTo>
                    <a:pt x="0" y="0"/>
                  </a:lnTo>
                  <a:close/>
                </a:path>
              </a:pathLst>
            </a:custGeom>
            <a:blipFill rotWithShape="1">
              <a:blip r:embed="rId3">
                <a:alphaModFix/>
              </a:blip>
              <a:stretch>
                <a:fillRect b="-1042591" l="-170" r="-7086" t="-308576"/>
              </a:stretch>
            </a:blipFill>
            <a:ln>
              <a:noFill/>
            </a:ln>
          </p:spPr>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grpSp>
        <p:nvGrpSpPr>
          <p:cNvPr id="351" name="Google Shape;351;p38"/>
          <p:cNvGrpSpPr/>
          <p:nvPr/>
        </p:nvGrpSpPr>
        <p:grpSpPr>
          <a:xfrm>
            <a:off x="6321381" y="1444879"/>
            <a:ext cx="7664896" cy="1803065"/>
            <a:chOff x="0" y="76200"/>
            <a:chExt cx="10219861" cy="2404087"/>
          </a:xfrm>
        </p:grpSpPr>
        <p:sp>
          <p:nvSpPr>
            <p:cNvPr id="352" name="Google Shape;352;p38"/>
            <p:cNvSpPr txBox="1"/>
            <p:nvPr/>
          </p:nvSpPr>
          <p:spPr>
            <a:xfrm>
              <a:off x="0" y="76200"/>
              <a:ext cx="10219800" cy="1744200"/>
            </a:xfrm>
            <a:prstGeom prst="rect">
              <a:avLst/>
            </a:prstGeom>
            <a:noFill/>
            <a:ln>
              <a:noFill/>
            </a:ln>
          </p:spPr>
          <p:txBody>
            <a:bodyPr anchorCtr="0" anchor="t" bIns="0" lIns="0" spcFirstLastPara="1" rIns="0" wrap="square" tIns="0">
              <a:spAutoFit/>
            </a:bodyPr>
            <a:lstStyle/>
            <a:p>
              <a:pPr indent="0" lvl="0" marL="0" marR="0" rtl="0" algn="l">
                <a:lnSpc>
                  <a:spcPct val="110001"/>
                </a:lnSpc>
                <a:spcBef>
                  <a:spcPts val="0"/>
                </a:spcBef>
                <a:spcAft>
                  <a:spcPts val="0"/>
                </a:spcAft>
                <a:buNone/>
              </a:pPr>
              <a:r>
                <a:rPr i="0" lang="en-US" sz="8499" u="none" cap="none" strike="noStrike">
                  <a:solidFill>
                    <a:srgbClr val="000000"/>
                  </a:solidFill>
                  <a:latin typeface="Comfortaa"/>
                  <a:ea typeface="Comfortaa"/>
                  <a:cs typeface="Comfortaa"/>
                  <a:sym typeface="Comfortaa"/>
                </a:rPr>
                <a:t>Contact Us</a:t>
              </a:r>
              <a:endParaRPr>
                <a:latin typeface="Comfortaa"/>
                <a:ea typeface="Comfortaa"/>
                <a:cs typeface="Comfortaa"/>
                <a:sym typeface="Comfortaa"/>
              </a:endParaRPr>
            </a:p>
          </p:txBody>
        </p:sp>
        <p:sp>
          <p:nvSpPr>
            <p:cNvPr id="353" name="Google Shape;353;p38"/>
            <p:cNvSpPr txBox="1"/>
            <p:nvPr/>
          </p:nvSpPr>
          <p:spPr>
            <a:xfrm>
              <a:off x="0" y="1813537"/>
              <a:ext cx="10219861" cy="666750"/>
            </a:xfrm>
            <a:prstGeom prst="rect">
              <a:avLst/>
            </a:prstGeom>
            <a:noFill/>
            <a:ln>
              <a:noFill/>
            </a:ln>
          </p:spPr>
          <p:txBody>
            <a:bodyPr anchorCtr="0" anchor="t" bIns="0" lIns="0" spcFirstLastPara="1" rIns="0" wrap="square" tIns="0">
              <a:spAutoFit/>
            </a:bodyPr>
            <a:lstStyle/>
            <a:p>
              <a:pPr indent="0" lvl="0" marL="0" marR="0" rtl="0" algn="l">
                <a:lnSpc>
                  <a:spcPct val="23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4" name="Google Shape;354;p38"/>
          <p:cNvGrpSpPr/>
          <p:nvPr/>
        </p:nvGrpSpPr>
        <p:grpSpPr>
          <a:xfrm>
            <a:off x="5838596" y="3532553"/>
            <a:ext cx="7664825" cy="1378902"/>
            <a:chOff x="0" y="-38100"/>
            <a:chExt cx="10219766" cy="1838535"/>
          </a:xfrm>
        </p:grpSpPr>
        <p:sp>
          <p:nvSpPr>
            <p:cNvPr id="355" name="Google Shape;355;p38"/>
            <p:cNvSpPr txBox="1"/>
            <p:nvPr/>
          </p:nvSpPr>
          <p:spPr>
            <a:xfrm>
              <a:off x="1549166" y="1126935"/>
              <a:ext cx="8670600" cy="673500"/>
            </a:xfrm>
            <a:prstGeom prst="rect">
              <a:avLst/>
            </a:prstGeom>
            <a:noFill/>
            <a:ln>
              <a:noFill/>
            </a:ln>
          </p:spPr>
          <p:txBody>
            <a:bodyPr anchorCtr="0" anchor="t" bIns="0" lIns="0" spcFirstLastPara="1" rIns="0" wrap="square" tIns="0">
              <a:spAutoFit/>
            </a:bodyPr>
            <a:lstStyle/>
            <a:p>
              <a:pPr indent="0" lvl="0" marL="0" marR="0" rtl="0" algn="l">
                <a:lnSpc>
                  <a:spcPct val="139987"/>
                </a:lnSpc>
                <a:spcBef>
                  <a:spcPts val="0"/>
                </a:spcBef>
                <a:spcAft>
                  <a:spcPts val="0"/>
                </a:spcAft>
                <a:buNone/>
              </a:pPr>
              <a:r>
                <a:rPr i="0" lang="en-US" sz="3281" u="none" cap="none" strike="noStrike">
                  <a:solidFill>
                    <a:srgbClr val="000000"/>
                  </a:solidFill>
                  <a:latin typeface="Comfortaa"/>
                  <a:ea typeface="Comfortaa"/>
                  <a:cs typeface="Comfortaa"/>
                  <a:sym typeface="Comfortaa"/>
                </a:rPr>
                <a:t>pineybranchpto@gmail.com</a:t>
              </a:r>
              <a:endParaRPr>
                <a:latin typeface="Comfortaa"/>
                <a:ea typeface="Comfortaa"/>
                <a:cs typeface="Comfortaa"/>
                <a:sym typeface="Comfortaa"/>
              </a:endParaRPr>
            </a:p>
          </p:txBody>
        </p:sp>
        <p:sp>
          <p:nvSpPr>
            <p:cNvPr id="356" name="Google Shape;356;p38"/>
            <p:cNvSpPr txBox="1"/>
            <p:nvPr/>
          </p:nvSpPr>
          <p:spPr>
            <a:xfrm>
              <a:off x="1549166" y="-38100"/>
              <a:ext cx="8670600" cy="918300"/>
            </a:xfrm>
            <a:prstGeom prst="rect">
              <a:avLst/>
            </a:prstGeom>
            <a:noFill/>
            <a:ln>
              <a:noFill/>
            </a:ln>
          </p:spPr>
          <p:txBody>
            <a:bodyPr anchorCtr="0" anchor="t" bIns="0" lIns="0" spcFirstLastPara="1" rIns="0" wrap="square" tIns="0">
              <a:spAutoFit/>
            </a:bodyPr>
            <a:lstStyle/>
            <a:p>
              <a:pPr indent="0" lvl="0" marL="0" marR="0" rtl="0" algn="l">
                <a:lnSpc>
                  <a:spcPct val="129995"/>
                </a:lnSpc>
                <a:spcBef>
                  <a:spcPts val="0"/>
                </a:spcBef>
                <a:spcAft>
                  <a:spcPts val="0"/>
                </a:spcAft>
                <a:buNone/>
              </a:pPr>
              <a:r>
                <a:rPr i="0" lang="en-US" sz="4474" u="none" cap="none" strike="noStrike">
                  <a:solidFill>
                    <a:srgbClr val="000000"/>
                  </a:solidFill>
                  <a:latin typeface="Comfortaa"/>
                  <a:ea typeface="Comfortaa"/>
                  <a:cs typeface="Comfortaa"/>
                  <a:sym typeface="Comfortaa"/>
                </a:rPr>
                <a:t>EMAIL ADDRESS</a:t>
              </a:r>
              <a:endParaRPr>
                <a:latin typeface="Comfortaa"/>
                <a:ea typeface="Comfortaa"/>
                <a:cs typeface="Comfortaa"/>
                <a:sym typeface="Comfortaa"/>
              </a:endParaRPr>
            </a:p>
          </p:txBody>
        </p:sp>
        <p:sp>
          <p:nvSpPr>
            <p:cNvPr id="357" name="Google Shape;357;p38"/>
            <p:cNvSpPr/>
            <p:nvPr/>
          </p:nvSpPr>
          <p:spPr>
            <a:xfrm rot="5400000">
              <a:off x="337" y="220558"/>
              <a:ext cx="793819" cy="794493"/>
            </a:xfrm>
            <a:custGeom>
              <a:rect b="b" l="l" r="r" t="t"/>
              <a:pathLst>
                <a:path extrusionOk="0" h="794493" w="793819">
                  <a:moveTo>
                    <a:pt x="0" y="0"/>
                  </a:moveTo>
                  <a:lnTo>
                    <a:pt x="793819" y="0"/>
                  </a:lnTo>
                  <a:lnTo>
                    <a:pt x="793819" y="794493"/>
                  </a:lnTo>
                  <a:lnTo>
                    <a:pt x="0" y="794493"/>
                  </a:lnTo>
                  <a:lnTo>
                    <a:pt x="0" y="0"/>
                  </a:lnTo>
                  <a:close/>
                </a:path>
              </a:pathLst>
            </a:custGeom>
            <a:blipFill rotWithShape="1">
              <a:blip r:embed="rId3">
                <a:alphaModFix/>
              </a:blip>
              <a:stretch>
                <a:fillRect b="0" l="-49" r="-32" t="0"/>
              </a:stretch>
            </a:blipFill>
            <a:ln>
              <a:noFill/>
            </a:ln>
          </p:spPr>
        </p:sp>
      </p:grpSp>
      <p:grpSp>
        <p:nvGrpSpPr>
          <p:cNvPr id="358" name="Google Shape;358;p38"/>
          <p:cNvGrpSpPr/>
          <p:nvPr/>
        </p:nvGrpSpPr>
        <p:grpSpPr>
          <a:xfrm>
            <a:off x="-537966" y="0"/>
            <a:ext cx="5163150" cy="10287000"/>
            <a:chOff x="0" y="0"/>
            <a:chExt cx="6884199" cy="13716000"/>
          </a:xfrm>
        </p:grpSpPr>
        <p:sp>
          <p:nvSpPr>
            <p:cNvPr id="359" name="Google Shape;359;p38"/>
            <p:cNvSpPr/>
            <p:nvPr/>
          </p:nvSpPr>
          <p:spPr>
            <a:xfrm>
              <a:off x="0" y="0"/>
              <a:ext cx="6884199" cy="6858000"/>
            </a:xfrm>
            <a:custGeom>
              <a:rect b="b" l="l" r="r" t="t"/>
              <a:pathLst>
                <a:path extrusionOk="0" h="6858000" w="6884199">
                  <a:moveTo>
                    <a:pt x="0" y="0"/>
                  </a:moveTo>
                  <a:lnTo>
                    <a:pt x="6884199" y="0"/>
                  </a:lnTo>
                  <a:lnTo>
                    <a:pt x="6884199" y="6858000"/>
                  </a:lnTo>
                  <a:lnTo>
                    <a:pt x="0" y="6858000"/>
                  </a:lnTo>
                  <a:lnTo>
                    <a:pt x="0" y="0"/>
                  </a:lnTo>
                  <a:close/>
                </a:path>
              </a:pathLst>
            </a:custGeom>
            <a:blipFill rotWithShape="1">
              <a:blip r:embed="rId4">
                <a:alphaModFix/>
              </a:blip>
              <a:stretch>
                <a:fillRect b="0" l="0" r="-32" t="-414"/>
              </a:stretch>
            </a:blipFill>
            <a:ln>
              <a:noFill/>
            </a:ln>
          </p:spPr>
        </p:sp>
        <p:sp>
          <p:nvSpPr>
            <p:cNvPr id="360" name="Google Shape;360;p38"/>
            <p:cNvSpPr/>
            <p:nvPr/>
          </p:nvSpPr>
          <p:spPr>
            <a:xfrm>
              <a:off x="0" y="6858000"/>
              <a:ext cx="6884199" cy="6858000"/>
            </a:xfrm>
            <a:custGeom>
              <a:rect b="b" l="l" r="r" t="t"/>
              <a:pathLst>
                <a:path extrusionOk="0" h="6858000" w="6884199">
                  <a:moveTo>
                    <a:pt x="0" y="0"/>
                  </a:moveTo>
                  <a:lnTo>
                    <a:pt x="6884199" y="0"/>
                  </a:lnTo>
                  <a:lnTo>
                    <a:pt x="6884199" y="6858000"/>
                  </a:lnTo>
                  <a:lnTo>
                    <a:pt x="0" y="6858000"/>
                  </a:lnTo>
                  <a:lnTo>
                    <a:pt x="0" y="0"/>
                  </a:lnTo>
                  <a:close/>
                </a:path>
              </a:pathLst>
            </a:custGeom>
            <a:blipFill rotWithShape="1">
              <a:blip r:embed="rId4">
                <a:alphaModFix/>
              </a:blip>
              <a:stretch>
                <a:fillRect b="0" l="0" r="-32" t="-414"/>
              </a:stretch>
            </a:blipFill>
            <a:ln>
              <a:noFill/>
            </a:ln>
          </p:spPr>
        </p:sp>
      </p:grpSp>
      <p:grpSp>
        <p:nvGrpSpPr>
          <p:cNvPr id="361" name="Google Shape;361;p38"/>
          <p:cNvGrpSpPr/>
          <p:nvPr/>
        </p:nvGrpSpPr>
        <p:grpSpPr>
          <a:xfrm>
            <a:off x="5838596" y="5578954"/>
            <a:ext cx="7664825" cy="1378901"/>
            <a:chOff x="0" y="-38100"/>
            <a:chExt cx="10219766" cy="1838535"/>
          </a:xfrm>
        </p:grpSpPr>
        <p:sp>
          <p:nvSpPr>
            <p:cNvPr id="362" name="Google Shape;362;p38"/>
            <p:cNvSpPr txBox="1"/>
            <p:nvPr/>
          </p:nvSpPr>
          <p:spPr>
            <a:xfrm>
              <a:off x="1549166" y="1126935"/>
              <a:ext cx="8670600" cy="673500"/>
            </a:xfrm>
            <a:prstGeom prst="rect">
              <a:avLst/>
            </a:prstGeom>
            <a:noFill/>
            <a:ln>
              <a:noFill/>
            </a:ln>
          </p:spPr>
          <p:txBody>
            <a:bodyPr anchorCtr="0" anchor="t" bIns="0" lIns="0" spcFirstLastPara="1" rIns="0" wrap="square" tIns="0">
              <a:spAutoFit/>
            </a:bodyPr>
            <a:lstStyle/>
            <a:p>
              <a:pPr indent="0" lvl="0" marL="0" marR="0" rtl="0" algn="l">
                <a:lnSpc>
                  <a:spcPct val="139987"/>
                </a:lnSpc>
                <a:spcBef>
                  <a:spcPts val="0"/>
                </a:spcBef>
                <a:spcAft>
                  <a:spcPts val="0"/>
                </a:spcAft>
                <a:buNone/>
              </a:pPr>
              <a:r>
                <a:rPr i="0" lang="en-US" sz="3281" u="none" cap="none" strike="noStrike">
                  <a:solidFill>
                    <a:srgbClr val="000000"/>
                  </a:solidFill>
                  <a:latin typeface="Comfortaa"/>
                  <a:ea typeface="Comfortaa"/>
                  <a:cs typeface="Comfortaa"/>
                  <a:sym typeface="Comfortaa"/>
                </a:rPr>
                <a:t>https://pineybranchpto.com</a:t>
              </a:r>
              <a:endParaRPr>
                <a:latin typeface="Comfortaa"/>
                <a:ea typeface="Comfortaa"/>
                <a:cs typeface="Comfortaa"/>
                <a:sym typeface="Comfortaa"/>
              </a:endParaRPr>
            </a:p>
          </p:txBody>
        </p:sp>
        <p:sp>
          <p:nvSpPr>
            <p:cNvPr id="363" name="Google Shape;363;p38"/>
            <p:cNvSpPr txBox="1"/>
            <p:nvPr/>
          </p:nvSpPr>
          <p:spPr>
            <a:xfrm>
              <a:off x="1549166" y="-38100"/>
              <a:ext cx="8670600" cy="918300"/>
            </a:xfrm>
            <a:prstGeom prst="rect">
              <a:avLst/>
            </a:prstGeom>
            <a:noFill/>
            <a:ln>
              <a:noFill/>
            </a:ln>
          </p:spPr>
          <p:txBody>
            <a:bodyPr anchorCtr="0" anchor="t" bIns="0" lIns="0" spcFirstLastPara="1" rIns="0" wrap="square" tIns="0">
              <a:spAutoFit/>
            </a:bodyPr>
            <a:lstStyle/>
            <a:p>
              <a:pPr indent="0" lvl="0" marL="0" marR="0" rtl="0" algn="l">
                <a:lnSpc>
                  <a:spcPct val="129995"/>
                </a:lnSpc>
                <a:spcBef>
                  <a:spcPts val="0"/>
                </a:spcBef>
                <a:spcAft>
                  <a:spcPts val="0"/>
                </a:spcAft>
                <a:buNone/>
              </a:pPr>
              <a:r>
                <a:rPr i="0" lang="en-US" sz="4474" u="none" cap="none" strike="noStrike">
                  <a:solidFill>
                    <a:srgbClr val="000000"/>
                  </a:solidFill>
                  <a:latin typeface="Comfortaa"/>
                  <a:ea typeface="Comfortaa"/>
                  <a:cs typeface="Comfortaa"/>
                  <a:sym typeface="Comfortaa"/>
                </a:rPr>
                <a:t>WEBSITE</a:t>
              </a:r>
              <a:endParaRPr>
                <a:latin typeface="Comfortaa"/>
                <a:ea typeface="Comfortaa"/>
                <a:cs typeface="Comfortaa"/>
                <a:sym typeface="Comfortaa"/>
              </a:endParaRPr>
            </a:p>
          </p:txBody>
        </p:sp>
        <p:sp>
          <p:nvSpPr>
            <p:cNvPr id="364" name="Google Shape;364;p38"/>
            <p:cNvSpPr/>
            <p:nvPr/>
          </p:nvSpPr>
          <p:spPr>
            <a:xfrm rot="5400000">
              <a:off x="337" y="220558"/>
              <a:ext cx="793819" cy="794493"/>
            </a:xfrm>
            <a:custGeom>
              <a:rect b="b" l="l" r="r" t="t"/>
              <a:pathLst>
                <a:path extrusionOk="0" h="794493" w="793819">
                  <a:moveTo>
                    <a:pt x="0" y="0"/>
                  </a:moveTo>
                  <a:lnTo>
                    <a:pt x="793819" y="0"/>
                  </a:lnTo>
                  <a:lnTo>
                    <a:pt x="793819" y="794493"/>
                  </a:lnTo>
                  <a:lnTo>
                    <a:pt x="0" y="794493"/>
                  </a:lnTo>
                  <a:lnTo>
                    <a:pt x="0" y="0"/>
                  </a:lnTo>
                  <a:close/>
                </a:path>
              </a:pathLst>
            </a:custGeom>
            <a:blipFill rotWithShape="1">
              <a:blip r:embed="rId3">
                <a:alphaModFix/>
              </a:blip>
              <a:stretch>
                <a:fillRect b="0" l="-49" r="-32" t="0"/>
              </a:stretch>
            </a:blipFill>
            <a:ln>
              <a:noFill/>
            </a:ln>
          </p:spPr>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5757"/>
        </a:solidFill>
      </p:bgPr>
    </p:bg>
    <p:spTree>
      <p:nvGrpSpPr>
        <p:cNvPr id="138" name="Shape 138"/>
        <p:cNvGrpSpPr/>
        <p:nvPr/>
      </p:nvGrpSpPr>
      <p:grpSpPr>
        <a:xfrm>
          <a:off x="0" y="0"/>
          <a:ext cx="0" cy="0"/>
          <a:chOff x="0" y="0"/>
          <a:chExt cx="0" cy="0"/>
        </a:xfrm>
      </p:grpSpPr>
      <p:grpSp>
        <p:nvGrpSpPr>
          <p:cNvPr id="139" name="Google Shape;139;p15"/>
          <p:cNvGrpSpPr/>
          <p:nvPr/>
        </p:nvGrpSpPr>
        <p:grpSpPr>
          <a:xfrm>
            <a:off x="1326070" y="1911210"/>
            <a:ext cx="8994600" cy="4462996"/>
            <a:chOff x="0" y="133350"/>
            <a:chExt cx="11992800" cy="5950662"/>
          </a:xfrm>
        </p:grpSpPr>
        <p:sp>
          <p:nvSpPr>
            <p:cNvPr id="140" name="Google Shape;140;p15"/>
            <p:cNvSpPr txBox="1"/>
            <p:nvPr/>
          </p:nvSpPr>
          <p:spPr>
            <a:xfrm>
              <a:off x="0" y="133350"/>
              <a:ext cx="11992800" cy="5122500"/>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None/>
              </a:pPr>
              <a:r>
                <a:rPr i="0" lang="en-US" sz="12000" u="none" cap="none" strike="noStrike">
                  <a:solidFill>
                    <a:srgbClr val="FFFFFF"/>
                  </a:solidFill>
                  <a:latin typeface="Comfortaa"/>
                  <a:ea typeface="Comfortaa"/>
                  <a:cs typeface="Comfortaa"/>
                  <a:sym typeface="Comfortaa"/>
                </a:rPr>
                <a:t>Motion to Open</a:t>
              </a:r>
              <a:endParaRPr>
                <a:latin typeface="Comfortaa"/>
                <a:ea typeface="Comfortaa"/>
                <a:cs typeface="Comfortaa"/>
                <a:sym typeface="Comfortaa"/>
              </a:endParaRPr>
            </a:p>
          </p:txBody>
        </p:sp>
        <p:sp>
          <p:nvSpPr>
            <p:cNvPr id="141" name="Google Shape;141;p15"/>
            <p:cNvSpPr/>
            <p:nvPr/>
          </p:nvSpPr>
          <p:spPr>
            <a:xfrm>
              <a:off x="0" y="5484140"/>
              <a:ext cx="8116959" cy="599872"/>
            </a:xfrm>
            <a:custGeom>
              <a:rect b="b" l="l" r="r" t="t"/>
              <a:pathLst>
                <a:path extrusionOk="0" h="599872" w="8116959">
                  <a:moveTo>
                    <a:pt x="0" y="0"/>
                  </a:moveTo>
                  <a:lnTo>
                    <a:pt x="8116959" y="0"/>
                  </a:lnTo>
                  <a:lnTo>
                    <a:pt x="8116959" y="599871"/>
                  </a:lnTo>
                  <a:lnTo>
                    <a:pt x="0" y="599871"/>
                  </a:lnTo>
                  <a:lnTo>
                    <a:pt x="0" y="0"/>
                  </a:lnTo>
                  <a:close/>
                </a:path>
              </a:pathLst>
            </a:custGeom>
            <a:blipFill rotWithShape="1">
              <a:blip r:embed="rId3">
                <a:alphaModFix/>
              </a:blip>
              <a:stretch>
                <a:fillRect b="-1042591" l="-170" r="-7086" t="-308576"/>
              </a:stretch>
            </a:blipFill>
            <a:ln>
              <a:noFill/>
            </a:ln>
          </p:spPr>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6"/>
          <p:cNvSpPr txBox="1"/>
          <p:nvPr/>
        </p:nvSpPr>
        <p:spPr>
          <a:xfrm>
            <a:off x="13603019" y="3356332"/>
            <a:ext cx="3397160" cy="370840"/>
          </a:xfrm>
          <a:prstGeom prst="rect">
            <a:avLst/>
          </a:prstGeom>
          <a:noFill/>
          <a:ln>
            <a:noFill/>
          </a:ln>
        </p:spPr>
        <p:txBody>
          <a:bodyPr anchorCtr="0" anchor="t" bIns="0" lIns="0" spcFirstLastPara="1" rIns="0" wrap="square" tIns="0">
            <a:spAutoFit/>
          </a:bodyPr>
          <a:lstStyle/>
          <a:p>
            <a:pPr indent="0" lvl="0" marL="0" marR="0" rtl="0" algn="l">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47" name="Google Shape;147;p16"/>
          <p:cNvSpPr/>
          <p:nvPr/>
        </p:nvSpPr>
        <p:spPr>
          <a:xfrm rot="10800000">
            <a:off x="11023760" y="0"/>
            <a:ext cx="11018254" cy="11027613"/>
          </a:xfrm>
          <a:custGeom>
            <a:rect b="b" l="l" r="r" t="t"/>
            <a:pathLst>
              <a:path extrusionOk="0" h="11027613" w="11018254">
                <a:moveTo>
                  <a:pt x="0" y="0"/>
                </a:moveTo>
                <a:lnTo>
                  <a:pt x="11018254" y="0"/>
                </a:lnTo>
                <a:lnTo>
                  <a:pt x="11018254" y="11027613"/>
                </a:lnTo>
                <a:lnTo>
                  <a:pt x="0" y="11027613"/>
                </a:lnTo>
                <a:lnTo>
                  <a:pt x="0" y="0"/>
                </a:lnTo>
                <a:close/>
              </a:path>
            </a:pathLst>
          </a:custGeom>
          <a:blipFill rotWithShape="1">
            <a:blip r:embed="rId3">
              <a:alphaModFix/>
            </a:blip>
            <a:stretch>
              <a:fillRect b="0" l="-49" r="-32" t="0"/>
            </a:stretch>
          </a:blipFill>
          <a:ln>
            <a:noFill/>
          </a:ln>
        </p:spPr>
      </p:sp>
      <p:sp>
        <p:nvSpPr>
          <p:cNvPr id="148" name="Google Shape;148;p16"/>
          <p:cNvSpPr txBox="1"/>
          <p:nvPr/>
        </p:nvSpPr>
        <p:spPr>
          <a:xfrm>
            <a:off x="4826475" y="4489350"/>
            <a:ext cx="11956200" cy="1308300"/>
          </a:xfrm>
          <a:prstGeom prst="rect">
            <a:avLst/>
          </a:prstGeom>
          <a:noFill/>
          <a:ln>
            <a:noFill/>
          </a:ln>
        </p:spPr>
        <p:txBody>
          <a:bodyPr anchorCtr="0" anchor="t" bIns="0" lIns="0" spcFirstLastPara="1" rIns="0" wrap="square" tIns="0">
            <a:spAutoFit/>
          </a:bodyPr>
          <a:lstStyle/>
          <a:p>
            <a:pPr indent="0" lvl="0" marL="0" marR="0" rtl="0" algn="ctr">
              <a:lnSpc>
                <a:spcPct val="110016"/>
              </a:lnSpc>
              <a:spcBef>
                <a:spcPts val="0"/>
              </a:spcBef>
              <a:spcAft>
                <a:spcPts val="0"/>
              </a:spcAft>
              <a:buNone/>
            </a:pPr>
            <a:r>
              <a:rPr lang="en-US" sz="8500">
                <a:latin typeface="Comfortaa"/>
                <a:ea typeface="Comfortaa"/>
                <a:cs typeface="Comfortaa"/>
                <a:sym typeface="Comfortaa"/>
              </a:rPr>
              <a:t>Opening Remarks</a:t>
            </a:r>
            <a:endParaRPr sz="8500">
              <a:latin typeface="Comfortaa"/>
              <a:ea typeface="Comfortaa"/>
              <a:cs typeface="Comfortaa"/>
              <a:sym typeface="Comfortaa"/>
            </a:endParaRPr>
          </a:p>
        </p:txBody>
      </p:sp>
      <p:sp>
        <p:nvSpPr>
          <p:cNvPr id="149" name="Google Shape;149;p16"/>
          <p:cNvSpPr/>
          <p:nvPr/>
        </p:nvSpPr>
        <p:spPr>
          <a:xfrm>
            <a:off x="1291623" y="873425"/>
            <a:ext cx="3829345" cy="3772145"/>
          </a:xfrm>
          <a:custGeom>
            <a:rect b="b" l="l" r="r" t="t"/>
            <a:pathLst>
              <a:path extrusionOk="0" h="4996219" w="5509849">
                <a:moveTo>
                  <a:pt x="0" y="0"/>
                </a:moveTo>
                <a:lnTo>
                  <a:pt x="5509849" y="0"/>
                </a:lnTo>
                <a:lnTo>
                  <a:pt x="5509849" y="4996219"/>
                </a:lnTo>
                <a:lnTo>
                  <a:pt x="0" y="4996219"/>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7"/>
          <p:cNvSpPr txBox="1"/>
          <p:nvPr/>
        </p:nvSpPr>
        <p:spPr>
          <a:xfrm>
            <a:off x="13603019" y="3356332"/>
            <a:ext cx="3397200" cy="277200"/>
          </a:xfrm>
          <a:prstGeom prst="rect">
            <a:avLst/>
          </a:prstGeom>
          <a:noFill/>
          <a:ln>
            <a:noFill/>
          </a:ln>
        </p:spPr>
        <p:txBody>
          <a:bodyPr anchorCtr="0" anchor="t" bIns="0" lIns="0" spcFirstLastPara="1" rIns="0" wrap="square" tIns="0">
            <a:spAutoFit/>
          </a:bodyPr>
          <a:lstStyle/>
          <a:p>
            <a:pPr indent="0" lvl="0" marL="0" marR="0" rtl="0" algn="l">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55" name="Google Shape;155;p17"/>
          <p:cNvSpPr/>
          <p:nvPr/>
        </p:nvSpPr>
        <p:spPr>
          <a:xfrm rot="10800000">
            <a:off x="11023760" y="0"/>
            <a:ext cx="11018254" cy="11027613"/>
          </a:xfrm>
          <a:custGeom>
            <a:rect b="b" l="l" r="r" t="t"/>
            <a:pathLst>
              <a:path extrusionOk="0" h="11027613" w="11018254">
                <a:moveTo>
                  <a:pt x="0" y="0"/>
                </a:moveTo>
                <a:lnTo>
                  <a:pt x="11018254" y="0"/>
                </a:lnTo>
                <a:lnTo>
                  <a:pt x="11018254" y="11027613"/>
                </a:lnTo>
                <a:lnTo>
                  <a:pt x="0" y="11027613"/>
                </a:lnTo>
                <a:lnTo>
                  <a:pt x="0" y="0"/>
                </a:lnTo>
                <a:close/>
              </a:path>
            </a:pathLst>
          </a:custGeom>
          <a:blipFill rotWithShape="1">
            <a:blip r:embed="rId3">
              <a:alphaModFix/>
            </a:blip>
            <a:stretch>
              <a:fillRect b="0" l="-49" r="-29" t="0"/>
            </a:stretch>
          </a:blipFill>
          <a:ln>
            <a:noFill/>
          </a:ln>
        </p:spPr>
      </p:sp>
      <p:sp>
        <p:nvSpPr>
          <p:cNvPr id="156" name="Google Shape;156;p17"/>
          <p:cNvSpPr txBox="1"/>
          <p:nvPr/>
        </p:nvSpPr>
        <p:spPr>
          <a:xfrm>
            <a:off x="2936625" y="492950"/>
            <a:ext cx="16758900" cy="923400"/>
          </a:xfrm>
          <a:prstGeom prst="rect">
            <a:avLst/>
          </a:prstGeom>
          <a:noFill/>
          <a:ln>
            <a:noFill/>
          </a:ln>
        </p:spPr>
        <p:txBody>
          <a:bodyPr anchorCtr="0" anchor="t" bIns="0" lIns="0" spcFirstLastPara="1" rIns="0" wrap="square" tIns="0">
            <a:spAutoFit/>
          </a:bodyPr>
          <a:lstStyle/>
          <a:p>
            <a:pPr indent="0" lvl="0" marL="0" marR="0" rtl="0" algn="ctr">
              <a:lnSpc>
                <a:spcPct val="110016"/>
              </a:lnSpc>
              <a:spcBef>
                <a:spcPts val="0"/>
              </a:spcBef>
              <a:spcAft>
                <a:spcPts val="0"/>
              </a:spcAft>
              <a:buNone/>
            </a:pPr>
            <a:r>
              <a:rPr lang="en-US" sz="6000">
                <a:latin typeface="Comfortaa"/>
                <a:ea typeface="Comfortaa"/>
                <a:cs typeface="Comfortaa"/>
                <a:sym typeface="Comfortaa"/>
              </a:rPr>
              <a:t>October Meeting Minutes</a:t>
            </a:r>
            <a:endParaRPr sz="6000">
              <a:latin typeface="Comfortaa"/>
              <a:ea typeface="Comfortaa"/>
              <a:cs typeface="Comfortaa"/>
              <a:sym typeface="Comfortaa"/>
            </a:endParaRPr>
          </a:p>
        </p:txBody>
      </p:sp>
      <p:sp>
        <p:nvSpPr>
          <p:cNvPr id="157" name="Google Shape;157;p17"/>
          <p:cNvSpPr txBox="1"/>
          <p:nvPr/>
        </p:nvSpPr>
        <p:spPr>
          <a:xfrm>
            <a:off x="871050" y="1339150"/>
            <a:ext cx="16303500" cy="8851800"/>
          </a:xfrm>
          <a:prstGeom prst="rect">
            <a:avLst/>
          </a:prstGeom>
          <a:noFill/>
          <a:ln>
            <a:noFill/>
          </a:ln>
        </p:spPr>
        <p:txBody>
          <a:bodyPr anchorCtr="0" anchor="t" bIns="0" lIns="0" spcFirstLastPara="1" rIns="0" wrap="square" tIns="0">
            <a:spAutoFit/>
          </a:bodyPr>
          <a:lstStyle/>
          <a:p>
            <a:pPr indent="0" lvl="0" marL="0" marR="0" rtl="0" algn="l">
              <a:lnSpc>
                <a:spcPct val="110016"/>
              </a:lnSpc>
              <a:spcBef>
                <a:spcPts val="0"/>
              </a:spcBef>
              <a:spcAft>
                <a:spcPts val="0"/>
              </a:spcAft>
              <a:buNone/>
            </a:pPr>
            <a:r>
              <a:t/>
            </a:r>
            <a:endParaRPr sz="2500">
              <a:latin typeface="Comfortaa"/>
              <a:ea typeface="Comfortaa"/>
              <a:cs typeface="Comfortaa"/>
              <a:sym typeface="Comfortaa"/>
            </a:endParaRPr>
          </a:p>
          <a:p>
            <a:pPr indent="-387350" lvl="0" marL="457200" marR="0" rtl="0" algn="l">
              <a:lnSpc>
                <a:spcPct val="110016"/>
              </a:lnSpc>
              <a:spcBef>
                <a:spcPts val="0"/>
              </a:spcBef>
              <a:spcAft>
                <a:spcPts val="0"/>
              </a:spcAft>
              <a:buSzPts val="2500"/>
              <a:buFont typeface="Comfortaa"/>
              <a:buChar char="●"/>
            </a:pPr>
            <a:r>
              <a:rPr lang="en-US" sz="2500">
                <a:latin typeface="Comfortaa"/>
                <a:ea typeface="Comfortaa"/>
                <a:cs typeface="Comfortaa"/>
                <a:sym typeface="Comfortaa"/>
              </a:rPr>
              <a:t>Attendees: Sara Agne, Chris Gallegos, Stephanie Davis, Susie Bacus, Steve Thorne, Gigi Kay, Anna Tatman, Amber Merriman, Ivette Ornelas, Malia Hayes</a:t>
            </a:r>
            <a:endParaRPr sz="2500">
              <a:latin typeface="Comfortaa"/>
              <a:ea typeface="Comfortaa"/>
              <a:cs typeface="Comfortaa"/>
              <a:sym typeface="Comfortaa"/>
            </a:endParaRPr>
          </a:p>
          <a:p>
            <a:pPr indent="0" lvl="0" marL="457200" marR="0" rtl="0" algn="l">
              <a:lnSpc>
                <a:spcPct val="110016"/>
              </a:lnSpc>
              <a:spcBef>
                <a:spcPts val="0"/>
              </a:spcBef>
              <a:spcAft>
                <a:spcPts val="0"/>
              </a:spcAft>
              <a:buNone/>
            </a:pPr>
            <a:r>
              <a:t/>
            </a:r>
            <a:endParaRPr sz="2500">
              <a:latin typeface="Comfortaa"/>
              <a:ea typeface="Comfortaa"/>
              <a:cs typeface="Comfortaa"/>
              <a:sym typeface="Comfortaa"/>
            </a:endParaRPr>
          </a:p>
          <a:p>
            <a:pPr indent="-387350" lvl="0" marL="457200" marR="0" rtl="0" algn="l">
              <a:lnSpc>
                <a:spcPct val="110016"/>
              </a:lnSpc>
              <a:spcBef>
                <a:spcPts val="0"/>
              </a:spcBef>
              <a:spcAft>
                <a:spcPts val="0"/>
              </a:spcAft>
              <a:buSzPts val="2500"/>
              <a:buFont typeface="Comfortaa"/>
              <a:buChar char="●"/>
            </a:pPr>
            <a:r>
              <a:rPr lang="en-US" sz="2500">
                <a:latin typeface="Comfortaa"/>
                <a:ea typeface="Comfortaa"/>
                <a:cs typeface="Comfortaa"/>
                <a:sym typeface="Comfortaa"/>
              </a:rPr>
              <a:t>Motion to Open - Sara seconded </a:t>
            </a:r>
            <a:endParaRPr sz="2500">
              <a:latin typeface="Comfortaa"/>
              <a:ea typeface="Comfortaa"/>
              <a:cs typeface="Comfortaa"/>
              <a:sym typeface="Comfortaa"/>
            </a:endParaRPr>
          </a:p>
          <a:p>
            <a:pPr indent="-387350" lvl="0" marL="457200" marR="0" rtl="0" algn="l">
              <a:lnSpc>
                <a:spcPct val="110016"/>
              </a:lnSpc>
              <a:spcBef>
                <a:spcPts val="0"/>
              </a:spcBef>
              <a:spcAft>
                <a:spcPts val="0"/>
              </a:spcAft>
              <a:buSzPts val="2500"/>
              <a:buFont typeface="Comfortaa"/>
              <a:buChar char="●"/>
            </a:pPr>
            <a:r>
              <a:rPr lang="en-US" sz="2500">
                <a:latin typeface="Comfortaa"/>
                <a:ea typeface="Comfortaa"/>
                <a:cs typeface="Comfortaa"/>
                <a:sym typeface="Comfortaa"/>
              </a:rPr>
              <a:t>Opening Remarks </a:t>
            </a:r>
            <a:endParaRPr sz="2500">
              <a:latin typeface="Comfortaa"/>
              <a:ea typeface="Comfortaa"/>
              <a:cs typeface="Comfortaa"/>
              <a:sym typeface="Comfortaa"/>
            </a:endParaRPr>
          </a:p>
          <a:p>
            <a:pPr indent="-387350" lvl="0" marL="457200" marR="0" rtl="0" algn="l">
              <a:lnSpc>
                <a:spcPct val="110016"/>
              </a:lnSpc>
              <a:spcBef>
                <a:spcPts val="0"/>
              </a:spcBef>
              <a:spcAft>
                <a:spcPts val="0"/>
              </a:spcAft>
              <a:buSzPts val="2500"/>
              <a:buFont typeface="Comfortaa"/>
              <a:buChar char="●"/>
            </a:pPr>
            <a:r>
              <a:rPr lang="en-US" sz="2500">
                <a:latin typeface="Comfortaa"/>
                <a:ea typeface="Comfortaa"/>
                <a:cs typeface="Comfortaa"/>
                <a:sym typeface="Comfortaa"/>
              </a:rPr>
              <a:t>Chris Gallegos </a:t>
            </a:r>
            <a:endParaRPr sz="2500">
              <a:latin typeface="Comfortaa"/>
              <a:ea typeface="Comfortaa"/>
              <a:cs typeface="Comfortaa"/>
              <a:sym typeface="Comfortaa"/>
            </a:endParaRPr>
          </a:p>
          <a:p>
            <a:pPr indent="-387350" lvl="0" marL="457200" marR="0" rtl="0" algn="l">
              <a:lnSpc>
                <a:spcPct val="110016"/>
              </a:lnSpc>
              <a:spcBef>
                <a:spcPts val="0"/>
              </a:spcBef>
              <a:spcAft>
                <a:spcPts val="0"/>
              </a:spcAft>
              <a:buSzPts val="2500"/>
              <a:buFont typeface="Comfortaa"/>
              <a:buChar char="●"/>
            </a:pPr>
            <a:r>
              <a:rPr lang="en-US" sz="2500">
                <a:latin typeface="Comfortaa"/>
                <a:ea typeface="Comfortaa"/>
                <a:cs typeface="Comfortaa"/>
                <a:sym typeface="Comfortaa"/>
              </a:rPr>
              <a:t>We had a successful movie night, over 300 attendees. </a:t>
            </a:r>
            <a:endParaRPr sz="2500">
              <a:latin typeface="Comfortaa"/>
              <a:ea typeface="Comfortaa"/>
              <a:cs typeface="Comfortaa"/>
              <a:sym typeface="Comfortaa"/>
            </a:endParaRPr>
          </a:p>
          <a:p>
            <a:pPr indent="-387350" lvl="0" marL="457200" marR="0" rtl="0" algn="l">
              <a:lnSpc>
                <a:spcPct val="110016"/>
              </a:lnSpc>
              <a:spcBef>
                <a:spcPts val="0"/>
              </a:spcBef>
              <a:spcAft>
                <a:spcPts val="0"/>
              </a:spcAft>
              <a:buSzPts val="2500"/>
              <a:buFont typeface="Comfortaa"/>
              <a:buChar char="●"/>
            </a:pPr>
            <a:r>
              <a:rPr lang="en-US" sz="2500">
                <a:latin typeface="Comfortaa"/>
                <a:ea typeface="Comfortaa"/>
                <a:cs typeface="Comfortaa"/>
                <a:sym typeface="Comfortaa"/>
              </a:rPr>
              <a:t>National Honors Society helped with concessions </a:t>
            </a:r>
            <a:endParaRPr sz="2500">
              <a:latin typeface="Comfortaa"/>
              <a:ea typeface="Comfortaa"/>
              <a:cs typeface="Comfortaa"/>
              <a:sym typeface="Comfortaa"/>
            </a:endParaRPr>
          </a:p>
          <a:p>
            <a:pPr indent="-387350" lvl="0" marL="457200" marR="0" rtl="0" algn="l">
              <a:lnSpc>
                <a:spcPct val="110016"/>
              </a:lnSpc>
              <a:spcBef>
                <a:spcPts val="0"/>
              </a:spcBef>
              <a:spcAft>
                <a:spcPts val="0"/>
              </a:spcAft>
              <a:buSzPts val="2500"/>
              <a:buFont typeface="Comfortaa"/>
              <a:buChar char="●"/>
            </a:pPr>
            <a:r>
              <a:rPr lang="en-US" sz="2500">
                <a:latin typeface="Comfortaa"/>
                <a:ea typeface="Comfortaa"/>
                <a:cs typeface="Comfortaa"/>
                <a:sym typeface="Comfortaa"/>
              </a:rPr>
              <a:t>Working with administration on fundraising goals </a:t>
            </a:r>
            <a:endParaRPr sz="2500">
              <a:latin typeface="Comfortaa"/>
              <a:ea typeface="Comfortaa"/>
              <a:cs typeface="Comfortaa"/>
              <a:sym typeface="Comfortaa"/>
            </a:endParaRPr>
          </a:p>
          <a:p>
            <a:pPr indent="-387350" lvl="0" marL="457200" marR="0" rtl="0" algn="l">
              <a:lnSpc>
                <a:spcPct val="110016"/>
              </a:lnSpc>
              <a:spcBef>
                <a:spcPts val="0"/>
              </a:spcBef>
              <a:spcAft>
                <a:spcPts val="0"/>
              </a:spcAft>
              <a:buSzPts val="2500"/>
              <a:buFont typeface="Comfortaa"/>
              <a:buChar char="●"/>
            </a:pPr>
            <a:r>
              <a:rPr lang="en-US" sz="2500">
                <a:latin typeface="Comfortaa"/>
                <a:ea typeface="Comfortaa"/>
                <a:cs typeface="Comfortaa"/>
                <a:sym typeface="Comfortaa"/>
              </a:rPr>
              <a:t>40 days into the school year, we will have discussions about what the school needs. </a:t>
            </a:r>
            <a:endParaRPr sz="2500">
              <a:latin typeface="Comfortaa"/>
              <a:ea typeface="Comfortaa"/>
              <a:cs typeface="Comfortaa"/>
              <a:sym typeface="Comfortaa"/>
            </a:endParaRPr>
          </a:p>
          <a:p>
            <a:pPr indent="0" lvl="0" marL="457200" marR="0" rtl="0" algn="l">
              <a:lnSpc>
                <a:spcPct val="110016"/>
              </a:lnSpc>
              <a:spcBef>
                <a:spcPts val="0"/>
              </a:spcBef>
              <a:spcAft>
                <a:spcPts val="0"/>
              </a:spcAft>
              <a:buNone/>
            </a:pPr>
            <a:r>
              <a:t/>
            </a:r>
            <a:endParaRPr sz="2500">
              <a:latin typeface="Comfortaa"/>
              <a:ea typeface="Comfortaa"/>
              <a:cs typeface="Comfortaa"/>
              <a:sym typeface="Comfortaa"/>
            </a:endParaRPr>
          </a:p>
          <a:p>
            <a:pPr indent="-387350" lvl="0" marL="457200" marR="0" rtl="0" algn="l">
              <a:lnSpc>
                <a:spcPct val="110016"/>
              </a:lnSpc>
              <a:spcBef>
                <a:spcPts val="0"/>
              </a:spcBef>
              <a:spcAft>
                <a:spcPts val="0"/>
              </a:spcAft>
              <a:buSzPts val="2500"/>
              <a:buFont typeface="Comfortaa"/>
              <a:buChar char="●"/>
            </a:pPr>
            <a:r>
              <a:rPr lang="en-US" sz="2500">
                <a:latin typeface="Comfortaa"/>
                <a:ea typeface="Comfortaa"/>
                <a:cs typeface="Comfortaa"/>
                <a:sym typeface="Comfortaa"/>
              </a:rPr>
              <a:t>Spirit Wear Closed successfully on October 2nd. </a:t>
            </a:r>
            <a:endParaRPr sz="2500">
              <a:latin typeface="Comfortaa"/>
              <a:ea typeface="Comfortaa"/>
              <a:cs typeface="Comfortaa"/>
              <a:sym typeface="Comfortaa"/>
            </a:endParaRPr>
          </a:p>
          <a:p>
            <a:pPr indent="-387350" lvl="0" marL="457200" marR="0" rtl="0" algn="l">
              <a:lnSpc>
                <a:spcPct val="110016"/>
              </a:lnSpc>
              <a:spcBef>
                <a:spcPts val="0"/>
              </a:spcBef>
              <a:spcAft>
                <a:spcPts val="0"/>
              </a:spcAft>
              <a:buSzPts val="2500"/>
              <a:buFont typeface="Comfortaa"/>
              <a:buChar char="●"/>
            </a:pPr>
            <a:r>
              <a:rPr lang="en-US" sz="2500">
                <a:latin typeface="Comfortaa"/>
                <a:ea typeface="Comfortaa"/>
                <a:cs typeface="Comfortaa"/>
                <a:sym typeface="Comfortaa"/>
              </a:rPr>
              <a:t>Orders should be delivered within the next week. </a:t>
            </a:r>
            <a:endParaRPr sz="2500">
              <a:latin typeface="Comfortaa"/>
              <a:ea typeface="Comfortaa"/>
              <a:cs typeface="Comfortaa"/>
              <a:sym typeface="Comfortaa"/>
            </a:endParaRPr>
          </a:p>
          <a:p>
            <a:pPr indent="-387350" lvl="0" marL="457200" marR="0" rtl="0" algn="l">
              <a:lnSpc>
                <a:spcPct val="110016"/>
              </a:lnSpc>
              <a:spcBef>
                <a:spcPts val="0"/>
              </a:spcBef>
              <a:spcAft>
                <a:spcPts val="0"/>
              </a:spcAft>
              <a:buSzPts val="2500"/>
              <a:buFont typeface="Comfortaa"/>
              <a:buChar char="●"/>
            </a:pPr>
            <a:r>
              <a:rPr lang="en-US" sz="2500">
                <a:latin typeface="Comfortaa"/>
                <a:ea typeface="Comfortaa"/>
                <a:cs typeface="Comfortaa"/>
                <a:sym typeface="Comfortaa"/>
              </a:rPr>
              <a:t>If you ordered through the online store, you will get instructions on how to pick up the products by middle of next week. </a:t>
            </a:r>
            <a:endParaRPr sz="2500">
              <a:latin typeface="Comfortaa"/>
              <a:ea typeface="Comfortaa"/>
              <a:cs typeface="Comfortaa"/>
              <a:sym typeface="Comfortaa"/>
            </a:endParaRPr>
          </a:p>
          <a:p>
            <a:pPr indent="-387350" lvl="0" marL="457200" marR="0" rtl="0" algn="l">
              <a:lnSpc>
                <a:spcPct val="110016"/>
              </a:lnSpc>
              <a:spcBef>
                <a:spcPts val="0"/>
              </a:spcBef>
              <a:spcAft>
                <a:spcPts val="0"/>
              </a:spcAft>
              <a:buSzPts val="2500"/>
              <a:buFont typeface="Comfortaa"/>
              <a:buChar char="●"/>
            </a:pPr>
            <a:r>
              <a:rPr lang="en-US" sz="2500">
                <a:latin typeface="Comfortaa"/>
                <a:ea typeface="Comfortaa"/>
                <a:cs typeface="Comfortaa"/>
                <a:sym typeface="Comfortaa"/>
              </a:rPr>
              <a:t>Bingo Night will have a limited supply of extra inventory for sale. </a:t>
            </a:r>
            <a:endParaRPr sz="2500">
              <a:latin typeface="Comfortaa"/>
              <a:ea typeface="Comfortaa"/>
              <a:cs typeface="Comfortaa"/>
              <a:sym typeface="Comfortaa"/>
            </a:endParaRPr>
          </a:p>
          <a:p>
            <a:pPr indent="-387350" lvl="0" marL="457200" marR="0" rtl="0" algn="l">
              <a:lnSpc>
                <a:spcPct val="110016"/>
              </a:lnSpc>
              <a:spcBef>
                <a:spcPts val="0"/>
              </a:spcBef>
              <a:spcAft>
                <a:spcPts val="0"/>
              </a:spcAft>
              <a:buSzPts val="2500"/>
              <a:buFont typeface="Comfortaa"/>
              <a:buChar char="●"/>
            </a:pPr>
            <a:r>
              <a:rPr lang="en-US" sz="2500">
                <a:latin typeface="Comfortaa"/>
                <a:ea typeface="Comfortaa"/>
                <a:cs typeface="Comfortaa"/>
                <a:sym typeface="Comfortaa"/>
              </a:rPr>
              <a:t>Sponsored 2 Scholarship students with Baroody Enrichments - starting this week </a:t>
            </a:r>
            <a:endParaRPr sz="2500">
              <a:latin typeface="Comfortaa"/>
              <a:ea typeface="Comfortaa"/>
              <a:cs typeface="Comfortaa"/>
              <a:sym typeface="Comfortaa"/>
            </a:endParaRPr>
          </a:p>
          <a:p>
            <a:pPr indent="-387350" lvl="0" marL="457200" marR="0" rtl="0" algn="l">
              <a:lnSpc>
                <a:spcPct val="110016"/>
              </a:lnSpc>
              <a:spcBef>
                <a:spcPts val="0"/>
              </a:spcBef>
              <a:spcAft>
                <a:spcPts val="0"/>
              </a:spcAft>
              <a:buSzPts val="2500"/>
              <a:buFont typeface="Comfortaa"/>
              <a:buChar char="●"/>
            </a:pPr>
            <a:r>
              <a:rPr lang="en-US" sz="2500">
                <a:latin typeface="Comfortaa"/>
                <a:ea typeface="Comfortaa"/>
                <a:cs typeface="Comfortaa"/>
                <a:sym typeface="Comfortaa"/>
              </a:rPr>
              <a:t>There has been a lot of appreciation for these scholarship accounts that the PTO </a:t>
            </a:r>
            <a:endParaRPr sz="2500">
              <a:latin typeface="Comfortaa"/>
              <a:ea typeface="Comfortaa"/>
              <a:cs typeface="Comfortaa"/>
              <a:sym typeface="Comfortaa"/>
            </a:endParaRPr>
          </a:p>
          <a:p>
            <a:pPr indent="0" lvl="0" marL="457200" marR="0" rtl="0" algn="l">
              <a:lnSpc>
                <a:spcPct val="110016"/>
              </a:lnSpc>
              <a:spcBef>
                <a:spcPts val="0"/>
              </a:spcBef>
              <a:spcAft>
                <a:spcPts val="0"/>
              </a:spcAft>
              <a:buNone/>
            </a:pPr>
            <a:r>
              <a:t/>
            </a:r>
            <a:endParaRPr sz="2500">
              <a:latin typeface="Comfortaa"/>
              <a:ea typeface="Comfortaa"/>
              <a:cs typeface="Comfortaa"/>
              <a:sym typeface="Comfortaa"/>
            </a:endParaRPr>
          </a:p>
          <a:p>
            <a:pPr indent="-387350" lvl="0" marL="457200" marR="0" rtl="0" algn="l">
              <a:lnSpc>
                <a:spcPct val="110016"/>
              </a:lnSpc>
              <a:spcBef>
                <a:spcPts val="0"/>
              </a:spcBef>
              <a:spcAft>
                <a:spcPts val="0"/>
              </a:spcAft>
              <a:buSzPts val="2500"/>
              <a:buFont typeface="Comfortaa"/>
              <a:buChar char="●"/>
            </a:pPr>
            <a:r>
              <a:rPr lang="en-US" sz="2500">
                <a:latin typeface="Comfortaa"/>
                <a:ea typeface="Comfortaa"/>
                <a:cs typeface="Comfortaa"/>
                <a:sym typeface="Comfortaa"/>
              </a:rPr>
              <a:t>September Meeting Minutes were approved. </a:t>
            </a:r>
            <a:endParaRPr sz="2500">
              <a:latin typeface="Comfortaa"/>
              <a:ea typeface="Comfortaa"/>
              <a:cs typeface="Comfortaa"/>
              <a:sym typeface="Comforta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8"/>
          <p:cNvSpPr txBox="1"/>
          <p:nvPr/>
        </p:nvSpPr>
        <p:spPr>
          <a:xfrm>
            <a:off x="13603019" y="3356332"/>
            <a:ext cx="3397200" cy="277200"/>
          </a:xfrm>
          <a:prstGeom prst="rect">
            <a:avLst/>
          </a:prstGeom>
          <a:noFill/>
          <a:ln>
            <a:noFill/>
          </a:ln>
        </p:spPr>
        <p:txBody>
          <a:bodyPr anchorCtr="0" anchor="t" bIns="0" lIns="0" spcFirstLastPara="1" rIns="0" wrap="square" tIns="0">
            <a:spAutoFit/>
          </a:bodyPr>
          <a:lstStyle/>
          <a:p>
            <a:pPr indent="0" lvl="0" marL="0" marR="0" rtl="0" algn="l">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63" name="Google Shape;163;p18"/>
          <p:cNvSpPr/>
          <p:nvPr/>
        </p:nvSpPr>
        <p:spPr>
          <a:xfrm rot="10800000">
            <a:off x="11023760" y="0"/>
            <a:ext cx="11018254" cy="11027613"/>
          </a:xfrm>
          <a:custGeom>
            <a:rect b="b" l="l" r="r" t="t"/>
            <a:pathLst>
              <a:path extrusionOk="0" h="11027613" w="11018254">
                <a:moveTo>
                  <a:pt x="0" y="0"/>
                </a:moveTo>
                <a:lnTo>
                  <a:pt x="11018254" y="0"/>
                </a:lnTo>
                <a:lnTo>
                  <a:pt x="11018254" y="11027613"/>
                </a:lnTo>
                <a:lnTo>
                  <a:pt x="0" y="11027613"/>
                </a:lnTo>
                <a:lnTo>
                  <a:pt x="0" y="0"/>
                </a:lnTo>
                <a:close/>
              </a:path>
            </a:pathLst>
          </a:custGeom>
          <a:blipFill rotWithShape="1">
            <a:blip r:embed="rId3">
              <a:alphaModFix/>
            </a:blip>
            <a:stretch>
              <a:fillRect b="0" l="-49" r="-29" t="0"/>
            </a:stretch>
          </a:blipFill>
          <a:ln>
            <a:noFill/>
          </a:ln>
        </p:spPr>
      </p:sp>
      <p:sp>
        <p:nvSpPr>
          <p:cNvPr id="164" name="Google Shape;164;p18"/>
          <p:cNvSpPr txBox="1"/>
          <p:nvPr/>
        </p:nvSpPr>
        <p:spPr>
          <a:xfrm>
            <a:off x="2936625" y="381950"/>
            <a:ext cx="16758900" cy="923400"/>
          </a:xfrm>
          <a:prstGeom prst="rect">
            <a:avLst/>
          </a:prstGeom>
          <a:noFill/>
          <a:ln>
            <a:noFill/>
          </a:ln>
        </p:spPr>
        <p:txBody>
          <a:bodyPr anchorCtr="0" anchor="t" bIns="0" lIns="0" spcFirstLastPara="1" rIns="0" wrap="square" tIns="0">
            <a:spAutoFit/>
          </a:bodyPr>
          <a:lstStyle/>
          <a:p>
            <a:pPr indent="0" lvl="0" marL="0" marR="0" rtl="0" algn="ctr">
              <a:lnSpc>
                <a:spcPct val="110016"/>
              </a:lnSpc>
              <a:spcBef>
                <a:spcPts val="0"/>
              </a:spcBef>
              <a:spcAft>
                <a:spcPts val="0"/>
              </a:spcAft>
              <a:buNone/>
            </a:pPr>
            <a:r>
              <a:rPr lang="en-US" sz="6000">
                <a:latin typeface="Comfortaa"/>
                <a:ea typeface="Comfortaa"/>
                <a:cs typeface="Comfortaa"/>
                <a:sym typeface="Comfortaa"/>
              </a:rPr>
              <a:t>October</a:t>
            </a:r>
            <a:r>
              <a:rPr lang="en-US" sz="6000">
                <a:latin typeface="Comfortaa"/>
                <a:ea typeface="Comfortaa"/>
                <a:cs typeface="Comfortaa"/>
                <a:sym typeface="Comfortaa"/>
              </a:rPr>
              <a:t> Meeting Minutes</a:t>
            </a:r>
            <a:endParaRPr sz="6000">
              <a:latin typeface="Comfortaa"/>
              <a:ea typeface="Comfortaa"/>
              <a:cs typeface="Comfortaa"/>
              <a:sym typeface="Comfortaa"/>
            </a:endParaRPr>
          </a:p>
        </p:txBody>
      </p:sp>
      <p:sp>
        <p:nvSpPr>
          <p:cNvPr id="165" name="Google Shape;165;p18"/>
          <p:cNvSpPr txBox="1"/>
          <p:nvPr/>
        </p:nvSpPr>
        <p:spPr>
          <a:xfrm>
            <a:off x="1048425" y="1638375"/>
            <a:ext cx="20535300" cy="8590200"/>
          </a:xfrm>
          <a:prstGeom prst="rect">
            <a:avLst/>
          </a:prstGeom>
          <a:noFill/>
          <a:ln>
            <a:noFill/>
          </a:ln>
        </p:spPr>
        <p:txBody>
          <a:bodyPr anchorCtr="0" anchor="t" bIns="0" lIns="0" spcFirstLastPara="1" rIns="0" wrap="square" tIns="0">
            <a:spAutoFit/>
          </a:bodyPr>
          <a:lstStyle/>
          <a:p>
            <a:pPr indent="-419100" lvl="0" marL="457200" marR="0" rtl="0" algn="l">
              <a:lnSpc>
                <a:spcPct val="110016"/>
              </a:lnSpc>
              <a:spcBef>
                <a:spcPts val="0"/>
              </a:spcBef>
              <a:spcAft>
                <a:spcPts val="0"/>
              </a:spcAft>
              <a:buSzPts val="3000"/>
              <a:buFont typeface="Comfortaa"/>
              <a:buChar char="●"/>
            </a:pPr>
            <a:r>
              <a:rPr lang="en-US" sz="3000">
                <a:latin typeface="Comfortaa"/>
                <a:ea typeface="Comfortaa"/>
                <a:cs typeface="Comfortaa"/>
                <a:sym typeface="Comfortaa"/>
              </a:rPr>
              <a:t>Spirit Night </a:t>
            </a:r>
            <a:endParaRPr sz="3000">
              <a:latin typeface="Comfortaa"/>
              <a:ea typeface="Comfortaa"/>
              <a:cs typeface="Comfortaa"/>
              <a:sym typeface="Comfortaa"/>
            </a:endParaRPr>
          </a:p>
          <a:p>
            <a:pPr indent="-419100" lvl="0" marL="457200" marR="0" rtl="0" algn="l">
              <a:lnSpc>
                <a:spcPct val="110016"/>
              </a:lnSpc>
              <a:spcBef>
                <a:spcPts val="0"/>
              </a:spcBef>
              <a:spcAft>
                <a:spcPts val="0"/>
              </a:spcAft>
              <a:buSzPts val="3000"/>
              <a:buFont typeface="Comfortaa"/>
              <a:buChar char="●"/>
            </a:pPr>
            <a:r>
              <a:rPr lang="en-US" sz="3000">
                <a:latin typeface="Comfortaa"/>
                <a:ea typeface="Comfortaa"/>
                <a:cs typeface="Comfortaa"/>
                <a:sym typeface="Comfortaa"/>
              </a:rPr>
              <a:t>Haymarket Iceplex December 12th </a:t>
            </a:r>
            <a:endParaRPr sz="3000">
              <a:latin typeface="Comfortaa"/>
              <a:ea typeface="Comfortaa"/>
              <a:cs typeface="Comfortaa"/>
              <a:sym typeface="Comfortaa"/>
            </a:endParaRPr>
          </a:p>
          <a:p>
            <a:pPr indent="0" lvl="0" marL="0" marR="0" rtl="0" algn="l">
              <a:lnSpc>
                <a:spcPct val="110016"/>
              </a:lnSpc>
              <a:spcBef>
                <a:spcPts val="0"/>
              </a:spcBef>
              <a:spcAft>
                <a:spcPts val="0"/>
              </a:spcAft>
              <a:buNone/>
            </a:pPr>
            <a:r>
              <a:t/>
            </a:r>
            <a:endParaRPr sz="3000">
              <a:latin typeface="Comfortaa"/>
              <a:ea typeface="Comfortaa"/>
              <a:cs typeface="Comfortaa"/>
              <a:sym typeface="Comfortaa"/>
            </a:endParaRPr>
          </a:p>
          <a:p>
            <a:pPr indent="-419100" lvl="0" marL="457200" marR="0" rtl="0" algn="l">
              <a:lnSpc>
                <a:spcPct val="110016"/>
              </a:lnSpc>
              <a:spcBef>
                <a:spcPts val="0"/>
              </a:spcBef>
              <a:spcAft>
                <a:spcPts val="0"/>
              </a:spcAft>
              <a:buSzPts val="3000"/>
              <a:buFont typeface="Comfortaa"/>
              <a:buChar char="●"/>
            </a:pPr>
            <a:r>
              <a:rPr lang="en-US" sz="3000">
                <a:latin typeface="Comfortaa"/>
                <a:ea typeface="Comfortaa"/>
                <a:cs typeface="Comfortaa"/>
                <a:sym typeface="Comfortaa"/>
              </a:rPr>
              <a:t>Bingo </a:t>
            </a:r>
            <a:endParaRPr sz="3000">
              <a:latin typeface="Comfortaa"/>
              <a:ea typeface="Comfortaa"/>
              <a:cs typeface="Comfortaa"/>
              <a:sym typeface="Comfortaa"/>
            </a:endParaRPr>
          </a:p>
          <a:p>
            <a:pPr indent="-419100" lvl="0" marL="457200" marR="0" rtl="0" algn="l">
              <a:lnSpc>
                <a:spcPct val="110016"/>
              </a:lnSpc>
              <a:spcBef>
                <a:spcPts val="0"/>
              </a:spcBef>
              <a:spcAft>
                <a:spcPts val="0"/>
              </a:spcAft>
              <a:buSzPts val="3000"/>
              <a:buFont typeface="Comfortaa"/>
              <a:buChar char="●"/>
            </a:pPr>
            <a:r>
              <a:rPr lang="en-US" sz="3000">
                <a:latin typeface="Comfortaa"/>
                <a:ea typeface="Comfortaa"/>
                <a:cs typeface="Comfortaa"/>
                <a:sym typeface="Comfortaa"/>
              </a:rPr>
              <a:t>Tickets will be $1, concessions </a:t>
            </a:r>
            <a:endParaRPr sz="3000">
              <a:latin typeface="Comfortaa"/>
              <a:ea typeface="Comfortaa"/>
              <a:cs typeface="Comfortaa"/>
              <a:sym typeface="Comfortaa"/>
            </a:endParaRPr>
          </a:p>
          <a:p>
            <a:pPr indent="-419100" lvl="0" marL="457200" marR="0" rtl="0" algn="l">
              <a:lnSpc>
                <a:spcPct val="110016"/>
              </a:lnSpc>
              <a:spcBef>
                <a:spcPts val="0"/>
              </a:spcBef>
              <a:spcAft>
                <a:spcPts val="0"/>
              </a:spcAft>
              <a:buSzPts val="3000"/>
              <a:buFont typeface="Comfortaa"/>
              <a:buChar char="●"/>
            </a:pPr>
            <a:r>
              <a:rPr lang="en-US" sz="3000">
                <a:latin typeface="Comfortaa"/>
                <a:ea typeface="Comfortaa"/>
                <a:cs typeface="Comfortaa"/>
                <a:sym typeface="Comfortaa"/>
              </a:rPr>
              <a:t>Pizza and hot dogs </a:t>
            </a:r>
            <a:endParaRPr sz="3000">
              <a:latin typeface="Comfortaa"/>
              <a:ea typeface="Comfortaa"/>
              <a:cs typeface="Comfortaa"/>
              <a:sym typeface="Comfortaa"/>
            </a:endParaRPr>
          </a:p>
          <a:p>
            <a:pPr indent="-419100" lvl="0" marL="457200" marR="0" rtl="0" algn="l">
              <a:lnSpc>
                <a:spcPct val="110016"/>
              </a:lnSpc>
              <a:spcBef>
                <a:spcPts val="0"/>
              </a:spcBef>
              <a:spcAft>
                <a:spcPts val="0"/>
              </a:spcAft>
              <a:buSzPts val="3000"/>
              <a:buFont typeface="Comfortaa"/>
              <a:buChar char="●"/>
            </a:pPr>
            <a:r>
              <a:rPr lang="en-US" sz="3000">
                <a:latin typeface="Comfortaa"/>
                <a:ea typeface="Comfortaa"/>
                <a:cs typeface="Comfortaa"/>
                <a:sym typeface="Comfortaa"/>
              </a:rPr>
              <a:t>Tickets will be sold at the door for concessions </a:t>
            </a:r>
            <a:endParaRPr sz="3000">
              <a:latin typeface="Comfortaa"/>
              <a:ea typeface="Comfortaa"/>
              <a:cs typeface="Comfortaa"/>
              <a:sym typeface="Comfortaa"/>
            </a:endParaRPr>
          </a:p>
          <a:p>
            <a:pPr indent="-419100" lvl="0" marL="457200" marR="0" rtl="0" algn="l">
              <a:lnSpc>
                <a:spcPct val="110016"/>
              </a:lnSpc>
              <a:spcBef>
                <a:spcPts val="0"/>
              </a:spcBef>
              <a:spcAft>
                <a:spcPts val="0"/>
              </a:spcAft>
              <a:buSzPts val="3000"/>
              <a:buFont typeface="Comfortaa"/>
              <a:buChar char="●"/>
            </a:pPr>
            <a:r>
              <a:rPr lang="en-US" sz="3000">
                <a:latin typeface="Comfortaa"/>
                <a:ea typeface="Comfortaa"/>
                <a:cs typeface="Comfortaa"/>
                <a:sym typeface="Comfortaa"/>
              </a:rPr>
              <a:t>In front of the office - pre-paid section </a:t>
            </a:r>
            <a:endParaRPr sz="3000">
              <a:latin typeface="Comfortaa"/>
              <a:ea typeface="Comfortaa"/>
              <a:cs typeface="Comfortaa"/>
              <a:sym typeface="Comfortaa"/>
            </a:endParaRPr>
          </a:p>
          <a:p>
            <a:pPr indent="-419100" lvl="0" marL="457200" marR="0" rtl="0" algn="l">
              <a:lnSpc>
                <a:spcPct val="110016"/>
              </a:lnSpc>
              <a:spcBef>
                <a:spcPts val="0"/>
              </a:spcBef>
              <a:spcAft>
                <a:spcPts val="0"/>
              </a:spcAft>
              <a:buSzPts val="3000"/>
              <a:buFont typeface="Comfortaa"/>
              <a:buChar char="●"/>
            </a:pPr>
            <a:r>
              <a:rPr lang="en-US" sz="3000">
                <a:latin typeface="Comfortaa"/>
                <a:ea typeface="Comfortaa"/>
                <a:cs typeface="Comfortaa"/>
                <a:sym typeface="Comfortaa"/>
              </a:rPr>
              <a:t>Drinks on ice - 3pm </a:t>
            </a:r>
            <a:endParaRPr sz="3000">
              <a:latin typeface="Comfortaa"/>
              <a:ea typeface="Comfortaa"/>
              <a:cs typeface="Comfortaa"/>
              <a:sym typeface="Comfortaa"/>
            </a:endParaRPr>
          </a:p>
          <a:p>
            <a:pPr indent="-419100" lvl="0" marL="457200" marR="0" rtl="0" algn="l">
              <a:lnSpc>
                <a:spcPct val="110016"/>
              </a:lnSpc>
              <a:spcBef>
                <a:spcPts val="0"/>
              </a:spcBef>
              <a:spcAft>
                <a:spcPts val="0"/>
              </a:spcAft>
              <a:buSzPts val="3000"/>
              <a:buFont typeface="Comfortaa"/>
              <a:buChar char="●"/>
            </a:pPr>
            <a:r>
              <a:rPr lang="en-US" sz="3000">
                <a:latin typeface="Comfortaa"/>
                <a:ea typeface="Comfortaa"/>
                <a:cs typeface="Comfortaa"/>
                <a:sym typeface="Comfortaa"/>
              </a:rPr>
              <a:t>Chris and Amber will be here at 3pm to put drinks and food set up </a:t>
            </a:r>
            <a:endParaRPr sz="3000">
              <a:latin typeface="Comfortaa"/>
              <a:ea typeface="Comfortaa"/>
              <a:cs typeface="Comfortaa"/>
              <a:sym typeface="Comfortaa"/>
            </a:endParaRPr>
          </a:p>
          <a:p>
            <a:pPr indent="-419100" lvl="0" marL="457200" marR="0" rtl="0" algn="l">
              <a:lnSpc>
                <a:spcPct val="110016"/>
              </a:lnSpc>
              <a:spcBef>
                <a:spcPts val="0"/>
              </a:spcBef>
              <a:spcAft>
                <a:spcPts val="0"/>
              </a:spcAft>
              <a:buSzPts val="3000"/>
              <a:buFont typeface="Comfortaa"/>
              <a:buChar char="●"/>
            </a:pPr>
            <a:r>
              <a:rPr lang="en-US" sz="3000">
                <a:latin typeface="Comfortaa"/>
                <a:ea typeface="Comfortaa"/>
                <a:cs typeface="Comfortaa"/>
                <a:sym typeface="Comfortaa"/>
              </a:rPr>
              <a:t>Popcorn Machine - 30 minutes prior </a:t>
            </a:r>
            <a:endParaRPr sz="3000">
              <a:latin typeface="Comfortaa"/>
              <a:ea typeface="Comfortaa"/>
              <a:cs typeface="Comfortaa"/>
              <a:sym typeface="Comfortaa"/>
            </a:endParaRPr>
          </a:p>
          <a:p>
            <a:pPr indent="0" lvl="0" marL="457200" marR="0" rtl="0" algn="l">
              <a:lnSpc>
                <a:spcPct val="110016"/>
              </a:lnSpc>
              <a:spcBef>
                <a:spcPts val="0"/>
              </a:spcBef>
              <a:spcAft>
                <a:spcPts val="0"/>
              </a:spcAft>
              <a:buNone/>
            </a:pPr>
            <a:r>
              <a:t/>
            </a:r>
            <a:endParaRPr sz="3000">
              <a:latin typeface="Comfortaa"/>
              <a:ea typeface="Comfortaa"/>
              <a:cs typeface="Comfortaa"/>
              <a:sym typeface="Comfortaa"/>
            </a:endParaRPr>
          </a:p>
          <a:p>
            <a:pPr indent="-419100" lvl="0" marL="457200" marR="0" rtl="0" algn="l">
              <a:lnSpc>
                <a:spcPct val="110016"/>
              </a:lnSpc>
              <a:spcBef>
                <a:spcPts val="0"/>
              </a:spcBef>
              <a:spcAft>
                <a:spcPts val="0"/>
              </a:spcAft>
              <a:buSzPts val="3000"/>
              <a:buFont typeface="Comfortaa"/>
              <a:buChar char="●"/>
            </a:pPr>
            <a:r>
              <a:rPr lang="en-US" sz="3000">
                <a:latin typeface="Comfortaa"/>
                <a:ea typeface="Comfortaa"/>
                <a:cs typeface="Comfortaa"/>
                <a:sym typeface="Comfortaa"/>
              </a:rPr>
              <a:t>Sign Up Genius for bingo callers - all times are covered </a:t>
            </a:r>
            <a:endParaRPr sz="3000">
              <a:latin typeface="Comfortaa"/>
              <a:ea typeface="Comfortaa"/>
              <a:cs typeface="Comfortaa"/>
              <a:sym typeface="Comfortaa"/>
            </a:endParaRPr>
          </a:p>
          <a:p>
            <a:pPr indent="-419100" lvl="0" marL="457200" marR="0" rtl="0" algn="l">
              <a:lnSpc>
                <a:spcPct val="110016"/>
              </a:lnSpc>
              <a:spcBef>
                <a:spcPts val="0"/>
              </a:spcBef>
              <a:spcAft>
                <a:spcPts val="0"/>
              </a:spcAft>
              <a:buSzPts val="3000"/>
              <a:buFont typeface="Comfortaa"/>
              <a:buChar char="●"/>
            </a:pPr>
            <a:r>
              <a:rPr lang="en-US" sz="3000">
                <a:latin typeface="Comfortaa"/>
                <a:ea typeface="Comfortaa"/>
                <a:cs typeface="Comfortaa"/>
                <a:sym typeface="Comfortaa"/>
              </a:rPr>
              <a:t>Snow Cone machine - messy but we have an industrial one we can use for the event. </a:t>
            </a:r>
            <a:endParaRPr sz="3000">
              <a:latin typeface="Comfortaa"/>
              <a:ea typeface="Comfortaa"/>
              <a:cs typeface="Comfortaa"/>
              <a:sym typeface="Comfortaa"/>
            </a:endParaRPr>
          </a:p>
          <a:p>
            <a:pPr indent="-419100" lvl="0" marL="457200" marR="0" rtl="0" algn="l">
              <a:lnSpc>
                <a:spcPct val="110016"/>
              </a:lnSpc>
              <a:spcBef>
                <a:spcPts val="0"/>
              </a:spcBef>
              <a:spcAft>
                <a:spcPts val="0"/>
              </a:spcAft>
              <a:buSzPts val="3000"/>
              <a:buFont typeface="Comfortaa"/>
              <a:buChar char="●"/>
            </a:pPr>
            <a:r>
              <a:rPr lang="en-US" sz="3000">
                <a:latin typeface="Comfortaa"/>
                <a:ea typeface="Comfortaa"/>
                <a:cs typeface="Comfortaa"/>
                <a:sym typeface="Comfortaa"/>
              </a:rPr>
              <a:t>Kindergarten would love to have the daubers that are leftover after Bingo night. </a:t>
            </a:r>
            <a:endParaRPr sz="3000">
              <a:latin typeface="Comfortaa"/>
              <a:ea typeface="Comfortaa"/>
              <a:cs typeface="Comfortaa"/>
              <a:sym typeface="Comfortaa"/>
            </a:endParaRPr>
          </a:p>
          <a:p>
            <a:pPr indent="-419100" lvl="0" marL="457200" marR="0" rtl="0" algn="l">
              <a:lnSpc>
                <a:spcPct val="110016"/>
              </a:lnSpc>
              <a:spcBef>
                <a:spcPts val="0"/>
              </a:spcBef>
              <a:spcAft>
                <a:spcPts val="0"/>
              </a:spcAft>
              <a:buSzPts val="3000"/>
              <a:buFont typeface="Comfortaa"/>
              <a:buChar char="●"/>
            </a:pPr>
            <a:r>
              <a:rPr lang="en-US" sz="3000">
                <a:latin typeface="Comfortaa"/>
                <a:ea typeface="Comfortaa"/>
                <a:cs typeface="Comfortaa"/>
                <a:sym typeface="Comfortaa"/>
              </a:rPr>
              <a:t>Stephanie will make the sign to collect daubers at the end of the night </a:t>
            </a:r>
            <a:endParaRPr sz="3000">
              <a:latin typeface="Comfortaa"/>
              <a:ea typeface="Comfortaa"/>
              <a:cs typeface="Comfortaa"/>
              <a:sym typeface="Comfortaa"/>
            </a:endParaRPr>
          </a:p>
          <a:p>
            <a:pPr indent="-419100" lvl="0" marL="457200" marR="0" rtl="0" algn="l">
              <a:lnSpc>
                <a:spcPct val="110016"/>
              </a:lnSpc>
              <a:spcBef>
                <a:spcPts val="0"/>
              </a:spcBef>
              <a:spcAft>
                <a:spcPts val="0"/>
              </a:spcAft>
              <a:buSzPts val="3000"/>
              <a:buFont typeface="Comfortaa"/>
              <a:buChar char="●"/>
            </a:pPr>
            <a:r>
              <a:rPr lang="en-US" sz="3000">
                <a:latin typeface="Comfortaa"/>
                <a:ea typeface="Comfortaa"/>
                <a:cs typeface="Comfortaa"/>
                <a:sym typeface="Comfortaa"/>
              </a:rPr>
              <a:t>Tablecloths for concessions - fabric black</a:t>
            </a:r>
            <a:endParaRPr sz="3000">
              <a:latin typeface="Comfortaa"/>
              <a:ea typeface="Comfortaa"/>
              <a:cs typeface="Comfortaa"/>
              <a:sym typeface="Comforta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9"/>
          <p:cNvSpPr txBox="1"/>
          <p:nvPr/>
        </p:nvSpPr>
        <p:spPr>
          <a:xfrm>
            <a:off x="13603019" y="3356332"/>
            <a:ext cx="3397200" cy="277200"/>
          </a:xfrm>
          <a:prstGeom prst="rect">
            <a:avLst/>
          </a:prstGeom>
          <a:noFill/>
          <a:ln>
            <a:noFill/>
          </a:ln>
        </p:spPr>
        <p:txBody>
          <a:bodyPr anchorCtr="0" anchor="t" bIns="0" lIns="0" spcFirstLastPara="1" rIns="0" wrap="square" tIns="0">
            <a:spAutoFit/>
          </a:bodyPr>
          <a:lstStyle/>
          <a:p>
            <a:pPr indent="0" lvl="0" marL="0" marR="0" rtl="0" algn="l">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71" name="Google Shape;171;p19"/>
          <p:cNvSpPr/>
          <p:nvPr/>
        </p:nvSpPr>
        <p:spPr>
          <a:xfrm rot="10800000">
            <a:off x="11023760" y="0"/>
            <a:ext cx="11018254" cy="11027613"/>
          </a:xfrm>
          <a:custGeom>
            <a:rect b="b" l="l" r="r" t="t"/>
            <a:pathLst>
              <a:path extrusionOk="0" h="11027613" w="11018254">
                <a:moveTo>
                  <a:pt x="0" y="0"/>
                </a:moveTo>
                <a:lnTo>
                  <a:pt x="11018254" y="0"/>
                </a:lnTo>
                <a:lnTo>
                  <a:pt x="11018254" y="11027613"/>
                </a:lnTo>
                <a:lnTo>
                  <a:pt x="0" y="11027613"/>
                </a:lnTo>
                <a:lnTo>
                  <a:pt x="0" y="0"/>
                </a:lnTo>
                <a:close/>
              </a:path>
            </a:pathLst>
          </a:custGeom>
          <a:blipFill rotWithShape="1">
            <a:blip r:embed="rId3">
              <a:alphaModFix/>
            </a:blip>
            <a:stretch>
              <a:fillRect b="0" l="-49" r="-29" t="0"/>
            </a:stretch>
          </a:blipFill>
          <a:ln>
            <a:noFill/>
          </a:ln>
        </p:spPr>
      </p:sp>
      <p:sp>
        <p:nvSpPr>
          <p:cNvPr id="172" name="Google Shape;172;p19"/>
          <p:cNvSpPr txBox="1"/>
          <p:nvPr/>
        </p:nvSpPr>
        <p:spPr>
          <a:xfrm>
            <a:off x="5599575" y="418950"/>
            <a:ext cx="11433000" cy="923400"/>
          </a:xfrm>
          <a:prstGeom prst="rect">
            <a:avLst/>
          </a:prstGeom>
          <a:noFill/>
          <a:ln>
            <a:noFill/>
          </a:ln>
        </p:spPr>
        <p:txBody>
          <a:bodyPr anchorCtr="0" anchor="t" bIns="0" lIns="0" spcFirstLastPara="1" rIns="0" wrap="square" tIns="0">
            <a:spAutoFit/>
          </a:bodyPr>
          <a:lstStyle/>
          <a:p>
            <a:pPr indent="0" lvl="0" marL="0" marR="0" rtl="0" algn="ctr">
              <a:lnSpc>
                <a:spcPct val="110016"/>
              </a:lnSpc>
              <a:spcBef>
                <a:spcPts val="0"/>
              </a:spcBef>
              <a:spcAft>
                <a:spcPts val="0"/>
              </a:spcAft>
              <a:buNone/>
            </a:pPr>
            <a:r>
              <a:rPr lang="en-US" sz="6000">
                <a:latin typeface="Comfortaa"/>
                <a:ea typeface="Comfortaa"/>
                <a:cs typeface="Comfortaa"/>
                <a:sym typeface="Comfortaa"/>
              </a:rPr>
              <a:t>October </a:t>
            </a:r>
            <a:r>
              <a:rPr lang="en-US" sz="6000">
                <a:latin typeface="Comfortaa"/>
                <a:ea typeface="Comfortaa"/>
                <a:cs typeface="Comfortaa"/>
                <a:sym typeface="Comfortaa"/>
              </a:rPr>
              <a:t>Meeting Minutes</a:t>
            </a:r>
            <a:endParaRPr sz="6000">
              <a:latin typeface="Comfortaa"/>
              <a:ea typeface="Comfortaa"/>
              <a:cs typeface="Comfortaa"/>
              <a:sym typeface="Comfortaa"/>
            </a:endParaRPr>
          </a:p>
        </p:txBody>
      </p:sp>
      <p:sp>
        <p:nvSpPr>
          <p:cNvPr id="173" name="Google Shape;173;p19"/>
          <p:cNvSpPr txBox="1"/>
          <p:nvPr/>
        </p:nvSpPr>
        <p:spPr>
          <a:xfrm>
            <a:off x="1048425" y="1638375"/>
            <a:ext cx="20535300" cy="8590200"/>
          </a:xfrm>
          <a:prstGeom prst="rect">
            <a:avLst/>
          </a:prstGeom>
          <a:noFill/>
          <a:ln>
            <a:noFill/>
          </a:ln>
        </p:spPr>
        <p:txBody>
          <a:bodyPr anchorCtr="0" anchor="t" bIns="0" lIns="0" spcFirstLastPara="1" rIns="0" wrap="square" tIns="0">
            <a:spAutoFit/>
          </a:bodyPr>
          <a:lstStyle/>
          <a:p>
            <a:pPr indent="-419100" lvl="0" marL="457200" marR="0" rtl="0" algn="l">
              <a:lnSpc>
                <a:spcPct val="110016"/>
              </a:lnSpc>
              <a:spcBef>
                <a:spcPts val="0"/>
              </a:spcBef>
              <a:spcAft>
                <a:spcPts val="0"/>
              </a:spcAft>
              <a:buSzPts val="3000"/>
              <a:buFont typeface="Comfortaa"/>
              <a:buChar char="●"/>
            </a:pPr>
            <a:r>
              <a:rPr lang="en-US" sz="3000">
                <a:latin typeface="Comfortaa"/>
                <a:ea typeface="Comfortaa"/>
                <a:cs typeface="Comfortaa"/>
                <a:sym typeface="Comfortaa"/>
              </a:rPr>
              <a:t>Silent Auction </a:t>
            </a:r>
            <a:endParaRPr sz="3000">
              <a:latin typeface="Comfortaa"/>
              <a:ea typeface="Comfortaa"/>
              <a:cs typeface="Comfortaa"/>
              <a:sym typeface="Comfortaa"/>
            </a:endParaRPr>
          </a:p>
          <a:p>
            <a:pPr indent="-419100" lvl="0" marL="457200" marR="0" rtl="0" algn="l">
              <a:lnSpc>
                <a:spcPct val="110016"/>
              </a:lnSpc>
              <a:spcBef>
                <a:spcPts val="0"/>
              </a:spcBef>
              <a:spcAft>
                <a:spcPts val="0"/>
              </a:spcAft>
              <a:buSzPts val="3000"/>
              <a:buFont typeface="Comfortaa"/>
              <a:buChar char="●"/>
            </a:pPr>
            <a:r>
              <a:rPr lang="en-US" sz="3000">
                <a:latin typeface="Comfortaa"/>
                <a:ea typeface="Comfortaa"/>
                <a:cs typeface="Comfortaa"/>
                <a:sym typeface="Comfortaa"/>
              </a:rPr>
              <a:t>Tablecloths have been purchased and are ready. </a:t>
            </a:r>
            <a:endParaRPr sz="3000">
              <a:latin typeface="Comfortaa"/>
              <a:ea typeface="Comfortaa"/>
              <a:cs typeface="Comfortaa"/>
              <a:sym typeface="Comfortaa"/>
            </a:endParaRPr>
          </a:p>
          <a:p>
            <a:pPr indent="-419100" lvl="0" marL="457200" marR="0" rtl="0" algn="l">
              <a:lnSpc>
                <a:spcPct val="110016"/>
              </a:lnSpc>
              <a:spcBef>
                <a:spcPts val="0"/>
              </a:spcBef>
              <a:spcAft>
                <a:spcPts val="0"/>
              </a:spcAft>
              <a:buSzPts val="3000"/>
              <a:buFont typeface="Comfortaa"/>
              <a:buChar char="●"/>
            </a:pPr>
            <a:r>
              <a:rPr lang="en-US" sz="3000">
                <a:latin typeface="Comfortaa"/>
                <a:ea typeface="Comfortaa"/>
                <a:cs typeface="Comfortaa"/>
                <a:sym typeface="Comfortaa"/>
              </a:rPr>
              <a:t>How many tables do we need? </a:t>
            </a:r>
            <a:endParaRPr sz="3000">
              <a:latin typeface="Comfortaa"/>
              <a:ea typeface="Comfortaa"/>
              <a:cs typeface="Comfortaa"/>
              <a:sym typeface="Comfortaa"/>
            </a:endParaRPr>
          </a:p>
          <a:p>
            <a:pPr indent="-419100" lvl="0" marL="457200" marR="0" rtl="0" algn="l">
              <a:lnSpc>
                <a:spcPct val="110016"/>
              </a:lnSpc>
              <a:spcBef>
                <a:spcPts val="0"/>
              </a:spcBef>
              <a:spcAft>
                <a:spcPts val="0"/>
              </a:spcAft>
              <a:buSzPts val="3000"/>
              <a:buFont typeface="Comfortaa"/>
              <a:buChar char="●"/>
            </a:pPr>
            <a:r>
              <a:rPr lang="en-US" sz="3000">
                <a:latin typeface="Comfortaa"/>
                <a:ea typeface="Comfortaa"/>
                <a:cs typeface="Comfortaa"/>
                <a:sym typeface="Comfortaa"/>
              </a:rPr>
              <a:t>12 tables at receiving hallway</a:t>
            </a:r>
            <a:endParaRPr sz="3000">
              <a:latin typeface="Comfortaa"/>
              <a:ea typeface="Comfortaa"/>
              <a:cs typeface="Comfortaa"/>
              <a:sym typeface="Comfortaa"/>
            </a:endParaRPr>
          </a:p>
          <a:p>
            <a:pPr indent="0" lvl="0" marL="457200" marR="0" rtl="0" algn="l">
              <a:lnSpc>
                <a:spcPct val="110016"/>
              </a:lnSpc>
              <a:spcBef>
                <a:spcPts val="0"/>
              </a:spcBef>
              <a:spcAft>
                <a:spcPts val="0"/>
              </a:spcAft>
              <a:buNone/>
            </a:pPr>
            <a:r>
              <a:t/>
            </a:r>
            <a:endParaRPr sz="3000">
              <a:latin typeface="Comfortaa"/>
              <a:ea typeface="Comfortaa"/>
              <a:cs typeface="Comfortaa"/>
              <a:sym typeface="Comfortaa"/>
            </a:endParaRPr>
          </a:p>
          <a:p>
            <a:pPr indent="-419100" lvl="0" marL="457200" marR="0" rtl="0" algn="l">
              <a:lnSpc>
                <a:spcPct val="110016"/>
              </a:lnSpc>
              <a:spcBef>
                <a:spcPts val="0"/>
              </a:spcBef>
              <a:spcAft>
                <a:spcPts val="0"/>
              </a:spcAft>
              <a:buSzPts val="3000"/>
              <a:buFont typeface="Comfortaa"/>
              <a:buChar char="●"/>
            </a:pPr>
            <a:r>
              <a:rPr lang="en-US" sz="3000">
                <a:latin typeface="Comfortaa"/>
                <a:ea typeface="Comfortaa"/>
                <a:cs typeface="Comfortaa"/>
                <a:sym typeface="Comfortaa"/>
              </a:rPr>
              <a:t>A lot of online bidding - it’s going great! </a:t>
            </a:r>
            <a:endParaRPr sz="3000">
              <a:latin typeface="Comfortaa"/>
              <a:ea typeface="Comfortaa"/>
              <a:cs typeface="Comfortaa"/>
              <a:sym typeface="Comfortaa"/>
            </a:endParaRPr>
          </a:p>
          <a:p>
            <a:pPr indent="-419100" lvl="0" marL="457200" marR="0" rtl="0" algn="l">
              <a:lnSpc>
                <a:spcPct val="110016"/>
              </a:lnSpc>
              <a:spcBef>
                <a:spcPts val="0"/>
              </a:spcBef>
              <a:spcAft>
                <a:spcPts val="0"/>
              </a:spcAft>
              <a:buSzPts val="3000"/>
              <a:buFont typeface="Comfortaa"/>
              <a:buChar char="●"/>
            </a:pPr>
            <a:r>
              <a:rPr lang="en-US" sz="3000">
                <a:latin typeface="Comfortaa"/>
                <a:ea typeface="Comfortaa"/>
                <a:cs typeface="Comfortaa"/>
                <a:sym typeface="Comfortaa"/>
              </a:rPr>
              <a:t>If you are present, you can take it home that night. </a:t>
            </a:r>
            <a:endParaRPr sz="3000">
              <a:latin typeface="Comfortaa"/>
              <a:ea typeface="Comfortaa"/>
              <a:cs typeface="Comfortaa"/>
              <a:sym typeface="Comfortaa"/>
            </a:endParaRPr>
          </a:p>
          <a:p>
            <a:pPr indent="-419100" lvl="0" marL="457200" marR="0" rtl="0" algn="l">
              <a:lnSpc>
                <a:spcPct val="110016"/>
              </a:lnSpc>
              <a:spcBef>
                <a:spcPts val="0"/>
              </a:spcBef>
              <a:spcAft>
                <a:spcPts val="0"/>
              </a:spcAft>
              <a:buSzPts val="3000"/>
              <a:buFont typeface="Comfortaa"/>
              <a:buChar char="●"/>
            </a:pPr>
            <a:r>
              <a:rPr lang="en-US" sz="3000">
                <a:latin typeface="Comfortaa"/>
                <a:ea typeface="Comfortaa"/>
                <a:cs typeface="Comfortaa"/>
                <a:sym typeface="Comfortaa"/>
              </a:rPr>
              <a:t>The only thing we won’t present at silent auction is the wine, that will need to be collected off school grounds. </a:t>
            </a:r>
            <a:endParaRPr sz="3000">
              <a:latin typeface="Comfortaa"/>
              <a:ea typeface="Comfortaa"/>
              <a:cs typeface="Comfortaa"/>
              <a:sym typeface="Comfortaa"/>
            </a:endParaRPr>
          </a:p>
          <a:p>
            <a:pPr indent="-419100" lvl="0" marL="457200" marR="0" rtl="0" algn="l">
              <a:lnSpc>
                <a:spcPct val="110016"/>
              </a:lnSpc>
              <a:spcBef>
                <a:spcPts val="0"/>
              </a:spcBef>
              <a:spcAft>
                <a:spcPts val="0"/>
              </a:spcAft>
              <a:buSzPts val="3000"/>
              <a:buFont typeface="Comfortaa"/>
              <a:buChar char="●"/>
            </a:pPr>
            <a:r>
              <a:rPr lang="en-US" sz="3000">
                <a:latin typeface="Comfortaa"/>
                <a:ea typeface="Comfortaa"/>
                <a:cs typeface="Comfortaa"/>
                <a:sym typeface="Comfortaa"/>
              </a:rPr>
              <a:t>Malia will add more lines to the ones that are full </a:t>
            </a:r>
            <a:endParaRPr sz="3000">
              <a:latin typeface="Comfortaa"/>
              <a:ea typeface="Comfortaa"/>
              <a:cs typeface="Comfortaa"/>
              <a:sym typeface="Comfortaa"/>
            </a:endParaRPr>
          </a:p>
          <a:p>
            <a:pPr indent="0" lvl="0" marL="457200" marR="0" rtl="0" algn="l">
              <a:lnSpc>
                <a:spcPct val="110016"/>
              </a:lnSpc>
              <a:spcBef>
                <a:spcPts val="0"/>
              </a:spcBef>
              <a:spcAft>
                <a:spcPts val="0"/>
              </a:spcAft>
              <a:buNone/>
            </a:pPr>
            <a:r>
              <a:t/>
            </a:r>
            <a:endParaRPr sz="3000">
              <a:latin typeface="Comfortaa"/>
              <a:ea typeface="Comfortaa"/>
              <a:cs typeface="Comfortaa"/>
              <a:sym typeface="Comfortaa"/>
            </a:endParaRPr>
          </a:p>
          <a:p>
            <a:pPr indent="-419100" lvl="0" marL="457200" marR="0" rtl="0" algn="l">
              <a:lnSpc>
                <a:spcPct val="110016"/>
              </a:lnSpc>
              <a:spcBef>
                <a:spcPts val="0"/>
              </a:spcBef>
              <a:spcAft>
                <a:spcPts val="0"/>
              </a:spcAft>
              <a:buSzPts val="3000"/>
              <a:buFont typeface="Comfortaa"/>
              <a:buChar char="●"/>
            </a:pPr>
            <a:r>
              <a:rPr lang="en-US" sz="3000">
                <a:latin typeface="Comfortaa"/>
                <a:ea typeface="Comfortaa"/>
                <a:cs typeface="Comfortaa"/>
                <a:sym typeface="Comfortaa"/>
              </a:rPr>
              <a:t>Scholarship Students </a:t>
            </a:r>
            <a:endParaRPr sz="3000">
              <a:latin typeface="Comfortaa"/>
              <a:ea typeface="Comfortaa"/>
              <a:cs typeface="Comfortaa"/>
              <a:sym typeface="Comfortaa"/>
            </a:endParaRPr>
          </a:p>
          <a:p>
            <a:pPr indent="-419100" lvl="0" marL="457200" marR="0" rtl="0" algn="l">
              <a:lnSpc>
                <a:spcPct val="110016"/>
              </a:lnSpc>
              <a:spcBef>
                <a:spcPts val="0"/>
              </a:spcBef>
              <a:spcAft>
                <a:spcPts val="0"/>
              </a:spcAft>
              <a:buSzPts val="3000"/>
              <a:buFont typeface="Comfortaa"/>
              <a:buChar char="●"/>
            </a:pPr>
            <a:r>
              <a:rPr lang="en-US" sz="3000">
                <a:latin typeface="Comfortaa"/>
                <a:ea typeface="Comfortaa"/>
                <a:cs typeface="Comfortaa"/>
                <a:sym typeface="Comfortaa"/>
              </a:rPr>
              <a:t>Concession Tickets </a:t>
            </a:r>
            <a:endParaRPr sz="3000">
              <a:latin typeface="Comfortaa"/>
              <a:ea typeface="Comfortaa"/>
              <a:cs typeface="Comfortaa"/>
              <a:sym typeface="Comfortaa"/>
            </a:endParaRPr>
          </a:p>
          <a:p>
            <a:pPr indent="-419100" lvl="0" marL="457200" marR="0" rtl="0" algn="l">
              <a:lnSpc>
                <a:spcPct val="110016"/>
              </a:lnSpc>
              <a:spcBef>
                <a:spcPts val="0"/>
              </a:spcBef>
              <a:spcAft>
                <a:spcPts val="0"/>
              </a:spcAft>
              <a:buSzPts val="3000"/>
              <a:buFont typeface="Comfortaa"/>
              <a:buChar char="●"/>
            </a:pPr>
            <a:r>
              <a:rPr lang="en-US" sz="3000">
                <a:latin typeface="Comfortaa"/>
                <a:ea typeface="Comfortaa"/>
                <a:cs typeface="Comfortaa"/>
                <a:sym typeface="Comfortaa"/>
              </a:rPr>
              <a:t>40 Packs + 4 Daubers + Concession Tickets </a:t>
            </a:r>
            <a:endParaRPr sz="3000">
              <a:latin typeface="Comfortaa"/>
              <a:ea typeface="Comfortaa"/>
              <a:cs typeface="Comfortaa"/>
              <a:sym typeface="Comfortaa"/>
            </a:endParaRPr>
          </a:p>
          <a:p>
            <a:pPr indent="-419100" lvl="0" marL="457200" marR="0" rtl="0" algn="l">
              <a:lnSpc>
                <a:spcPct val="110016"/>
              </a:lnSpc>
              <a:spcBef>
                <a:spcPts val="0"/>
              </a:spcBef>
              <a:spcAft>
                <a:spcPts val="0"/>
              </a:spcAft>
              <a:buSzPts val="3000"/>
              <a:buFont typeface="Comfortaa"/>
              <a:buChar char="●"/>
            </a:pPr>
            <a:r>
              <a:rPr lang="en-US" sz="3000">
                <a:latin typeface="Comfortaa"/>
                <a:ea typeface="Comfortaa"/>
                <a:cs typeface="Comfortaa"/>
                <a:sym typeface="Comfortaa"/>
              </a:rPr>
              <a:t>Ivette to handle the scholarships </a:t>
            </a:r>
            <a:endParaRPr sz="3000">
              <a:latin typeface="Comfortaa"/>
              <a:ea typeface="Comfortaa"/>
              <a:cs typeface="Comfortaa"/>
              <a:sym typeface="Comfortaa"/>
            </a:endParaRPr>
          </a:p>
          <a:p>
            <a:pPr indent="-419100" lvl="0" marL="457200" marR="0" rtl="0" algn="l">
              <a:lnSpc>
                <a:spcPct val="110016"/>
              </a:lnSpc>
              <a:spcBef>
                <a:spcPts val="0"/>
              </a:spcBef>
              <a:spcAft>
                <a:spcPts val="0"/>
              </a:spcAft>
              <a:buSzPts val="3000"/>
              <a:buFont typeface="Comfortaa"/>
              <a:buChar char="●"/>
            </a:pPr>
            <a:r>
              <a:rPr lang="en-US" sz="3000">
                <a:latin typeface="Comfortaa"/>
                <a:ea typeface="Comfortaa"/>
                <a:cs typeface="Comfortaa"/>
                <a:sym typeface="Comfortaa"/>
              </a:rPr>
              <a:t>Special Seating to be reserved </a:t>
            </a:r>
            <a:endParaRPr sz="3000">
              <a:latin typeface="Comfortaa"/>
              <a:ea typeface="Comfortaa"/>
              <a:cs typeface="Comfortaa"/>
              <a:sym typeface="Comfortaa"/>
            </a:endParaRPr>
          </a:p>
          <a:p>
            <a:pPr indent="-419100" lvl="0" marL="457200" marR="0" rtl="0" algn="l">
              <a:lnSpc>
                <a:spcPct val="110016"/>
              </a:lnSpc>
              <a:spcBef>
                <a:spcPts val="0"/>
              </a:spcBef>
              <a:spcAft>
                <a:spcPts val="0"/>
              </a:spcAft>
              <a:buSzPts val="3000"/>
              <a:buFont typeface="Comfortaa"/>
              <a:buChar char="●"/>
            </a:pPr>
            <a:r>
              <a:rPr lang="en-US" sz="3000">
                <a:latin typeface="Comfortaa"/>
                <a:ea typeface="Comfortaa"/>
                <a:cs typeface="Comfortaa"/>
                <a:sym typeface="Comfortaa"/>
              </a:rPr>
              <a:t>4 seats will be reserved thus far. </a:t>
            </a:r>
            <a:endParaRPr sz="3000">
              <a:latin typeface="Comfortaa"/>
              <a:ea typeface="Comfortaa"/>
              <a:cs typeface="Comfortaa"/>
              <a:sym typeface="Comforta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0"/>
          <p:cNvSpPr txBox="1"/>
          <p:nvPr/>
        </p:nvSpPr>
        <p:spPr>
          <a:xfrm>
            <a:off x="13603019" y="3356332"/>
            <a:ext cx="3397200" cy="277200"/>
          </a:xfrm>
          <a:prstGeom prst="rect">
            <a:avLst/>
          </a:prstGeom>
          <a:noFill/>
          <a:ln>
            <a:noFill/>
          </a:ln>
        </p:spPr>
        <p:txBody>
          <a:bodyPr anchorCtr="0" anchor="t" bIns="0" lIns="0" spcFirstLastPara="1" rIns="0" wrap="square" tIns="0">
            <a:spAutoFit/>
          </a:bodyPr>
          <a:lstStyle/>
          <a:p>
            <a:pPr indent="0" lvl="0" marL="0" marR="0" rtl="0" algn="l">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79" name="Google Shape;179;p20"/>
          <p:cNvSpPr/>
          <p:nvPr/>
        </p:nvSpPr>
        <p:spPr>
          <a:xfrm rot="10800000">
            <a:off x="11023760" y="0"/>
            <a:ext cx="11018254" cy="11027613"/>
          </a:xfrm>
          <a:custGeom>
            <a:rect b="b" l="l" r="r" t="t"/>
            <a:pathLst>
              <a:path extrusionOk="0" h="11027613" w="11018254">
                <a:moveTo>
                  <a:pt x="0" y="0"/>
                </a:moveTo>
                <a:lnTo>
                  <a:pt x="11018254" y="0"/>
                </a:lnTo>
                <a:lnTo>
                  <a:pt x="11018254" y="11027613"/>
                </a:lnTo>
                <a:lnTo>
                  <a:pt x="0" y="11027613"/>
                </a:lnTo>
                <a:lnTo>
                  <a:pt x="0" y="0"/>
                </a:lnTo>
                <a:close/>
              </a:path>
            </a:pathLst>
          </a:custGeom>
          <a:blipFill rotWithShape="1">
            <a:blip r:embed="rId3">
              <a:alphaModFix/>
            </a:blip>
            <a:stretch>
              <a:fillRect b="0" l="-49" r="-29" t="0"/>
            </a:stretch>
          </a:blipFill>
          <a:ln>
            <a:noFill/>
          </a:ln>
        </p:spPr>
      </p:sp>
      <p:sp>
        <p:nvSpPr>
          <p:cNvPr id="180" name="Google Shape;180;p20"/>
          <p:cNvSpPr txBox="1"/>
          <p:nvPr/>
        </p:nvSpPr>
        <p:spPr>
          <a:xfrm>
            <a:off x="5599575" y="418950"/>
            <a:ext cx="11433000" cy="923400"/>
          </a:xfrm>
          <a:prstGeom prst="rect">
            <a:avLst/>
          </a:prstGeom>
          <a:noFill/>
          <a:ln>
            <a:noFill/>
          </a:ln>
        </p:spPr>
        <p:txBody>
          <a:bodyPr anchorCtr="0" anchor="t" bIns="0" lIns="0" spcFirstLastPara="1" rIns="0" wrap="square" tIns="0">
            <a:spAutoFit/>
          </a:bodyPr>
          <a:lstStyle/>
          <a:p>
            <a:pPr indent="0" lvl="0" marL="0" marR="0" rtl="0" algn="ctr">
              <a:lnSpc>
                <a:spcPct val="110016"/>
              </a:lnSpc>
              <a:spcBef>
                <a:spcPts val="0"/>
              </a:spcBef>
              <a:spcAft>
                <a:spcPts val="0"/>
              </a:spcAft>
              <a:buNone/>
            </a:pPr>
            <a:r>
              <a:rPr lang="en-US" sz="6000">
                <a:latin typeface="Comfortaa"/>
                <a:ea typeface="Comfortaa"/>
                <a:cs typeface="Comfortaa"/>
                <a:sym typeface="Comfortaa"/>
              </a:rPr>
              <a:t>October </a:t>
            </a:r>
            <a:r>
              <a:rPr lang="en-US" sz="6000">
                <a:latin typeface="Comfortaa"/>
                <a:ea typeface="Comfortaa"/>
                <a:cs typeface="Comfortaa"/>
                <a:sym typeface="Comfortaa"/>
              </a:rPr>
              <a:t>Meeting Minutes</a:t>
            </a:r>
            <a:endParaRPr sz="6000">
              <a:latin typeface="Comfortaa"/>
              <a:ea typeface="Comfortaa"/>
              <a:cs typeface="Comfortaa"/>
              <a:sym typeface="Comfortaa"/>
            </a:endParaRPr>
          </a:p>
        </p:txBody>
      </p:sp>
      <p:sp>
        <p:nvSpPr>
          <p:cNvPr id="181" name="Google Shape;181;p20"/>
          <p:cNvSpPr txBox="1"/>
          <p:nvPr/>
        </p:nvSpPr>
        <p:spPr>
          <a:xfrm>
            <a:off x="901600" y="1255925"/>
            <a:ext cx="15859200" cy="92754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None/>
            </a:pPr>
            <a:r>
              <a:rPr lang="en-US" sz="2300">
                <a:solidFill>
                  <a:schemeClr val="dk1"/>
                </a:solidFill>
                <a:latin typeface="Comfortaa"/>
                <a:ea typeface="Comfortaa"/>
                <a:cs typeface="Comfortaa"/>
                <a:sym typeface="Comfortaa"/>
              </a:rPr>
              <a:t>Next Event will be Color Craze </a:t>
            </a:r>
            <a:endParaRPr sz="2300">
              <a:solidFill>
                <a:schemeClr val="dk1"/>
              </a:solidFill>
              <a:latin typeface="Comfortaa"/>
              <a:ea typeface="Comfortaa"/>
              <a:cs typeface="Comfortaa"/>
              <a:sym typeface="Comfortaa"/>
            </a:endParaRPr>
          </a:p>
          <a:p>
            <a:pPr indent="0" lvl="0" marL="0" rtl="0" algn="l">
              <a:lnSpc>
                <a:spcPct val="140000"/>
              </a:lnSpc>
              <a:spcBef>
                <a:spcPts val="0"/>
              </a:spcBef>
              <a:spcAft>
                <a:spcPts val="0"/>
              </a:spcAft>
              <a:buNone/>
            </a:pPr>
            <a:r>
              <a:t/>
            </a:r>
            <a:endParaRPr sz="2300">
              <a:solidFill>
                <a:schemeClr val="dk1"/>
              </a:solidFill>
              <a:latin typeface="Comfortaa"/>
              <a:ea typeface="Comfortaa"/>
              <a:cs typeface="Comfortaa"/>
              <a:sym typeface="Comfortaa"/>
            </a:endParaRPr>
          </a:p>
          <a:p>
            <a:pPr indent="0" lvl="0" marL="0" rtl="0" algn="l">
              <a:lnSpc>
                <a:spcPct val="140000"/>
              </a:lnSpc>
              <a:spcBef>
                <a:spcPts val="0"/>
              </a:spcBef>
              <a:spcAft>
                <a:spcPts val="0"/>
              </a:spcAft>
              <a:buNone/>
            </a:pPr>
            <a:r>
              <a:rPr lang="en-US" sz="2300">
                <a:solidFill>
                  <a:schemeClr val="dk1"/>
                </a:solidFill>
                <a:latin typeface="Comfortaa"/>
                <a:ea typeface="Comfortaa"/>
                <a:cs typeface="Comfortaa"/>
                <a:sym typeface="Comfortaa"/>
              </a:rPr>
              <a:t>T-shirt fundraising deadline ended this past week. </a:t>
            </a:r>
            <a:endParaRPr sz="2300">
              <a:solidFill>
                <a:schemeClr val="dk1"/>
              </a:solidFill>
              <a:latin typeface="Comfortaa"/>
              <a:ea typeface="Comfortaa"/>
              <a:cs typeface="Comfortaa"/>
              <a:sym typeface="Comfortaa"/>
            </a:endParaRPr>
          </a:p>
          <a:p>
            <a:pPr indent="0" lvl="0" marL="0" rtl="0" algn="l">
              <a:lnSpc>
                <a:spcPct val="140000"/>
              </a:lnSpc>
              <a:spcBef>
                <a:spcPts val="0"/>
              </a:spcBef>
              <a:spcAft>
                <a:spcPts val="0"/>
              </a:spcAft>
              <a:buNone/>
            </a:pPr>
            <a:r>
              <a:rPr lang="en-US" sz="2300">
                <a:solidFill>
                  <a:schemeClr val="dk1"/>
                </a:solidFill>
                <a:latin typeface="Comfortaa"/>
                <a:ea typeface="Comfortaa"/>
                <a:cs typeface="Comfortaa"/>
                <a:sym typeface="Comfortaa"/>
              </a:rPr>
              <a:t>Last time we checked we have raised $16K, the goal is $20K</a:t>
            </a:r>
            <a:endParaRPr sz="2300">
              <a:solidFill>
                <a:schemeClr val="dk1"/>
              </a:solidFill>
              <a:latin typeface="Comfortaa"/>
              <a:ea typeface="Comfortaa"/>
              <a:cs typeface="Comfortaa"/>
              <a:sym typeface="Comfortaa"/>
            </a:endParaRPr>
          </a:p>
          <a:p>
            <a:pPr indent="0" lvl="0" marL="0" rtl="0" algn="l">
              <a:lnSpc>
                <a:spcPct val="140000"/>
              </a:lnSpc>
              <a:spcBef>
                <a:spcPts val="0"/>
              </a:spcBef>
              <a:spcAft>
                <a:spcPts val="0"/>
              </a:spcAft>
              <a:buNone/>
            </a:pPr>
            <a:r>
              <a:rPr lang="en-US" sz="2300">
                <a:solidFill>
                  <a:schemeClr val="dk1"/>
                </a:solidFill>
                <a:latin typeface="Comfortaa"/>
                <a:ea typeface="Comfortaa"/>
                <a:cs typeface="Comfortaa"/>
                <a:sym typeface="Comfortaa"/>
              </a:rPr>
              <a:t>Fundraising will continue until October 31st. </a:t>
            </a:r>
            <a:endParaRPr sz="2300">
              <a:solidFill>
                <a:schemeClr val="dk1"/>
              </a:solidFill>
              <a:latin typeface="Comfortaa"/>
              <a:ea typeface="Comfortaa"/>
              <a:cs typeface="Comfortaa"/>
              <a:sym typeface="Comfortaa"/>
            </a:endParaRPr>
          </a:p>
          <a:p>
            <a:pPr indent="0" lvl="0" marL="0" rtl="0" algn="l">
              <a:lnSpc>
                <a:spcPct val="140000"/>
              </a:lnSpc>
              <a:spcBef>
                <a:spcPts val="0"/>
              </a:spcBef>
              <a:spcAft>
                <a:spcPts val="0"/>
              </a:spcAft>
              <a:buNone/>
            </a:pPr>
            <a:r>
              <a:rPr lang="en-US" sz="2300">
                <a:solidFill>
                  <a:schemeClr val="dk1"/>
                </a:solidFill>
                <a:latin typeface="Comfortaa"/>
                <a:ea typeface="Comfortaa"/>
                <a:cs typeface="Comfortaa"/>
                <a:sym typeface="Comfortaa"/>
              </a:rPr>
              <a:t>Weather looks good in the extended forecast. </a:t>
            </a:r>
            <a:endParaRPr sz="2300">
              <a:solidFill>
                <a:schemeClr val="dk1"/>
              </a:solidFill>
              <a:latin typeface="Comfortaa"/>
              <a:ea typeface="Comfortaa"/>
              <a:cs typeface="Comfortaa"/>
              <a:sym typeface="Comfortaa"/>
            </a:endParaRPr>
          </a:p>
          <a:p>
            <a:pPr indent="0" lvl="0" marL="0" rtl="0" algn="l">
              <a:lnSpc>
                <a:spcPct val="140000"/>
              </a:lnSpc>
              <a:spcBef>
                <a:spcPts val="0"/>
              </a:spcBef>
              <a:spcAft>
                <a:spcPts val="0"/>
              </a:spcAft>
              <a:buNone/>
            </a:pPr>
            <a:r>
              <a:rPr lang="en-US" sz="2300">
                <a:solidFill>
                  <a:schemeClr val="dk1"/>
                </a:solidFill>
                <a:latin typeface="Comfortaa"/>
                <a:ea typeface="Comfortaa"/>
                <a:cs typeface="Comfortaa"/>
                <a:sym typeface="Comfortaa"/>
              </a:rPr>
              <a:t>We will announce the overall classroom and individual winners the week following. </a:t>
            </a:r>
            <a:endParaRPr sz="2300">
              <a:solidFill>
                <a:schemeClr val="dk1"/>
              </a:solidFill>
              <a:latin typeface="Comfortaa"/>
              <a:ea typeface="Comfortaa"/>
              <a:cs typeface="Comfortaa"/>
              <a:sym typeface="Comfortaa"/>
            </a:endParaRPr>
          </a:p>
          <a:p>
            <a:pPr indent="0" lvl="0" marL="0" rtl="0" algn="l">
              <a:lnSpc>
                <a:spcPct val="140000"/>
              </a:lnSpc>
              <a:spcBef>
                <a:spcPts val="0"/>
              </a:spcBef>
              <a:spcAft>
                <a:spcPts val="0"/>
              </a:spcAft>
              <a:buNone/>
            </a:pPr>
            <a:r>
              <a:rPr lang="en-US" sz="2300">
                <a:solidFill>
                  <a:schemeClr val="dk1"/>
                </a:solidFill>
                <a:latin typeface="Comfortaa"/>
                <a:ea typeface="Comfortaa"/>
                <a:cs typeface="Comfortaa"/>
                <a:sym typeface="Comfortaa"/>
              </a:rPr>
              <a:t>Color Craze timeline went out, Day 0 Encore schedule will be applied. </a:t>
            </a:r>
            <a:endParaRPr sz="2300">
              <a:solidFill>
                <a:schemeClr val="dk1"/>
              </a:solidFill>
              <a:latin typeface="Comfortaa"/>
              <a:ea typeface="Comfortaa"/>
              <a:cs typeface="Comfortaa"/>
              <a:sym typeface="Comfortaa"/>
            </a:endParaRPr>
          </a:p>
          <a:p>
            <a:pPr indent="0" lvl="0" marL="0" rtl="0" algn="l">
              <a:lnSpc>
                <a:spcPct val="140000"/>
              </a:lnSpc>
              <a:spcBef>
                <a:spcPts val="0"/>
              </a:spcBef>
              <a:spcAft>
                <a:spcPts val="0"/>
              </a:spcAft>
              <a:buNone/>
            </a:pPr>
            <a:r>
              <a:rPr lang="en-US" sz="2300">
                <a:solidFill>
                  <a:schemeClr val="dk1"/>
                </a:solidFill>
                <a:latin typeface="Comfortaa"/>
                <a:ea typeface="Comfortaa"/>
                <a:cs typeface="Comfortaa"/>
                <a:sym typeface="Comfortaa"/>
              </a:rPr>
              <a:t>Volunteer sign up is available </a:t>
            </a:r>
            <a:endParaRPr sz="2300">
              <a:solidFill>
                <a:schemeClr val="dk1"/>
              </a:solidFill>
              <a:latin typeface="Comfortaa"/>
              <a:ea typeface="Comfortaa"/>
              <a:cs typeface="Comfortaa"/>
              <a:sym typeface="Comfortaa"/>
            </a:endParaRPr>
          </a:p>
          <a:p>
            <a:pPr indent="0" lvl="0" marL="0" rtl="0" algn="l">
              <a:lnSpc>
                <a:spcPct val="140000"/>
              </a:lnSpc>
              <a:spcBef>
                <a:spcPts val="0"/>
              </a:spcBef>
              <a:spcAft>
                <a:spcPts val="0"/>
              </a:spcAft>
              <a:buNone/>
            </a:pPr>
            <a:r>
              <a:rPr lang="en-US" sz="2300">
                <a:solidFill>
                  <a:schemeClr val="dk1"/>
                </a:solidFill>
                <a:latin typeface="Comfortaa"/>
                <a:ea typeface="Comfortaa"/>
                <a:cs typeface="Comfortaa"/>
                <a:sym typeface="Comfortaa"/>
              </a:rPr>
              <a:t>Detailed day of coordination will be coming soon. </a:t>
            </a:r>
            <a:endParaRPr sz="2300">
              <a:solidFill>
                <a:schemeClr val="dk1"/>
              </a:solidFill>
              <a:latin typeface="Comfortaa"/>
              <a:ea typeface="Comfortaa"/>
              <a:cs typeface="Comfortaa"/>
              <a:sym typeface="Comfortaa"/>
            </a:endParaRPr>
          </a:p>
          <a:p>
            <a:pPr indent="0" lvl="0" marL="0" rtl="0" algn="l">
              <a:lnSpc>
                <a:spcPct val="140000"/>
              </a:lnSpc>
              <a:spcBef>
                <a:spcPts val="0"/>
              </a:spcBef>
              <a:spcAft>
                <a:spcPts val="0"/>
              </a:spcAft>
              <a:buNone/>
            </a:pPr>
            <a:r>
              <a:rPr lang="en-US" sz="2300">
                <a:solidFill>
                  <a:schemeClr val="dk1"/>
                </a:solidFill>
                <a:latin typeface="Comfortaa"/>
                <a:ea typeface="Comfortaa"/>
                <a:cs typeface="Comfortaa"/>
                <a:sym typeface="Comfortaa"/>
              </a:rPr>
              <a:t>You will need a nametag and checked in to be at Color Craze running</a:t>
            </a:r>
            <a:endParaRPr sz="2300">
              <a:solidFill>
                <a:schemeClr val="dk1"/>
              </a:solidFill>
              <a:latin typeface="Comfortaa"/>
              <a:ea typeface="Comfortaa"/>
              <a:cs typeface="Comfortaa"/>
              <a:sym typeface="Comfortaa"/>
            </a:endParaRPr>
          </a:p>
          <a:p>
            <a:pPr indent="0" lvl="0" marL="0" rtl="0" algn="l">
              <a:lnSpc>
                <a:spcPct val="140000"/>
              </a:lnSpc>
              <a:spcBef>
                <a:spcPts val="0"/>
              </a:spcBef>
              <a:spcAft>
                <a:spcPts val="0"/>
              </a:spcAft>
              <a:buNone/>
            </a:pPr>
            <a:r>
              <a:rPr lang="en-US" sz="2300">
                <a:solidFill>
                  <a:schemeClr val="dk1"/>
                </a:solidFill>
                <a:latin typeface="Comfortaa"/>
                <a:ea typeface="Comfortaa"/>
                <a:cs typeface="Comfortaa"/>
                <a:sym typeface="Comfortaa"/>
              </a:rPr>
              <a:t>Spectators will not need to check in with the office, you will be in a roped off area. </a:t>
            </a:r>
            <a:endParaRPr sz="2300">
              <a:solidFill>
                <a:schemeClr val="dk1"/>
              </a:solidFill>
              <a:latin typeface="Comfortaa"/>
              <a:ea typeface="Comfortaa"/>
              <a:cs typeface="Comfortaa"/>
              <a:sym typeface="Comfortaa"/>
            </a:endParaRPr>
          </a:p>
          <a:p>
            <a:pPr indent="0" lvl="0" marL="0" rtl="0" algn="l">
              <a:lnSpc>
                <a:spcPct val="140000"/>
              </a:lnSpc>
              <a:spcBef>
                <a:spcPts val="0"/>
              </a:spcBef>
              <a:spcAft>
                <a:spcPts val="0"/>
              </a:spcAft>
              <a:buNone/>
            </a:pPr>
            <a:r>
              <a:rPr lang="en-US" sz="2300">
                <a:solidFill>
                  <a:schemeClr val="dk1"/>
                </a:solidFill>
                <a:latin typeface="Comfortaa"/>
                <a:ea typeface="Comfortaa"/>
                <a:cs typeface="Comfortaa"/>
                <a:sym typeface="Comfortaa"/>
              </a:rPr>
              <a:t>Check In might be remote outside instead of the office </a:t>
            </a:r>
            <a:endParaRPr sz="2300">
              <a:solidFill>
                <a:schemeClr val="dk1"/>
              </a:solidFill>
              <a:latin typeface="Comfortaa"/>
              <a:ea typeface="Comfortaa"/>
              <a:cs typeface="Comfortaa"/>
              <a:sym typeface="Comfortaa"/>
            </a:endParaRPr>
          </a:p>
          <a:p>
            <a:pPr indent="0" lvl="0" marL="0" rtl="0" algn="l">
              <a:lnSpc>
                <a:spcPct val="140000"/>
              </a:lnSpc>
              <a:spcBef>
                <a:spcPts val="0"/>
              </a:spcBef>
              <a:spcAft>
                <a:spcPts val="0"/>
              </a:spcAft>
              <a:buNone/>
            </a:pPr>
            <a:r>
              <a:rPr lang="en-US" sz="2300">
                <a:solidFill>
                  <a:schemeClr val="dk1"/>
                </a:solidFill>
                <a:latin typeface="Comfortaa"/>
                <a:ea typeface="Comfortaa"/>
                <a:cs typeface="Comfortaa"/>
                <a:sym typeface="Comfortaa"/>
              </a:rPr>
              <a:t>Event Schedule, Additional Participant runners, available on the website. </a:t>
            </a:r>
            <a:endParaRPr sz="2300">
              <a:solidFill>
                <a:schemeClr val="dk1"/>
              </a:solidFill>
              <a:latin typeface="Comfortaa"/>
              <a:ea typeface="Comfortaa"/>
              <a:cs typeface="Comfortaa"/>
              <a:sym typeface="Comfortaa"/>
            </a:endParaRPr>
          </a:p>
          <a:p>
            <a:pPr indent="0" lvl="0" marL="0" rtl="0" algn="l">
              <a:lnSpc>
                <a:spcPct val="140000"/>
              </a:lnSpc>
              <a:spcBef>
                <a:spcPts val="0"/>
              </a:spcBef>
              <a:spcAft>
                <a:spcPts val="0"/>
              </a:spcAft>
              <a:buNone/>
            </a:pPr>
            <a:r>
              <a:rPr lang="en-US" sz="2300">
                <a:solidFill>
                  <a:schemeClr val="dk1"/>
                </a:solidFill>
                <a:latin typeface="Comfortaa"/>
                <a:ea typeface="Comfortaa"/>
                <a:cs typeface="Comfortaa"/>
                <a:sym typeface="Comfortaa"/>
              </a:rPr>
              <a:t>They have to be pre-registered in order to participate </a:t>
            </a:r>
            <a:endParaRPr sz="2300">
              <a:solidFill>
                <a:schemeClr val="dk1"/>
              </a:solidFill>
              <a:latin typeface="Comfortaa"/>
              <a:ea typeface="Comfortaa"/>
              <a:cs typeface="Comfortaa"/>
              <a:sym typeface="Comfortaa"/>
            </a:endParaRPr>
          </a:p>
          <a:p>
            <a:pPr indent="0" lvl="0" marL="0" rtl="0" algn="l">
              <a:lnSpc>
                <a:spcPct val="140000"/>
              </a:lnSpc>
              <a:spcBef>
                <a:spcPts val="0"/>
              </a:spcBef>
              <a:spcAft>
                <a:spcPts val="0"/>
              </a:spcAft>
              <a:buNone/>
            </a:pPr>
            <a:r>
              <a:rPr lang="en-US" sz="2300">
                <a:solidFill>
                  <a:schemeClr val="dk1"/>
                </a:solidFill>
                <a:latin typeface="Comfortaa"/>
                <a:ea typeface="Comfortaa"/>
                <a:cs typeface="Comfortaa"/>
                <a:sym typeface="Comfortaa"/>
              </a:rPr>
              <a:t>Participants that are not in the system will need to go through Raptor system</a:t>
            </a:r>
            <a:endParaRPr sz="2300">
              <a:solidFill>
                <a:schemeClr val="dk1"/>
              </a:solidFill>
              <a:latin typeface="Comfortaa"/>
              <a:ea typeface="Comfortaa"/>
              <a:cs typeface="Comfortaa"/>
              <a:sym typeface="Comfortaa"/>
            </a:endParaRPr>
          </a:p>
          <a:p>
            <a:pPr indent="0" lvl="0" marL="0" rtl="0" algn="l">
              <a:lnSpc>
                <a:spcPct val="140000"/>
              </a:lnSpc>
              <a:spcBef>
                <a:spcPts val="0"/>
              </a:spcBef>
              <a:spcAft>
                <a:spcPts val="0"/>
              </a:spcAft>
              <a:buNone/>
            </a:pPr>
            <a:r>
              <a:rPr lang="en-US" sz="2300">
                <a:solidFill>
                  <a:schemeClr val="dk1"/>
                </a:solidFill>
                <a:latin typeface="Comfortaa"/>
                <a:ea typeface="Comfortaa"/>
                <a:cs typeface="Comfortaa"/>
                <a:sym typeface="Comfortaa"/>
              </a:rPr>
              <a:t>Newsletter specific to Color Craze - only is sent to PTO mailing list </a:t>
            </a:r>
            <a:endParaRPr sz="2300">
              <a:solidFill>
                <a:schemeClr val="dk1"/>
              </a:solidFill>
              <a:latin typeface="Comfortaa"/>
              <a:ea typeface="Comfortaa"/>
              <a:cs typeface="Comfortaa"/>
              <a:sym typeface="Comfortaa"/>
            </a:endParaRPr>
          </a:p>
          <a:p>
            <a:pPr indent="0" lvl="0" marL="0" rtl="0" algn="l">
              <a:lnSpc>
                <a:spcPct val="140000"/>
              </a:lnSpc>
              <a:spcBef>
                <a:spcPts val="0"/>
              </a:spcBef>
              <a:spcAft>
                <a:spcPts val="0"/>
              </a:spcAft>
              <a:buNone/>
            </a:pPr>
            <a:r>
              <a:t/>
            </a:r>
            <a:endParaRPr sz="2300">
              <a:solidFill>
                <a:schemeClr val="dk1"/>
              </a:solidFill>
              <a:latin typeface="Comfortaa"/>
              <a:ea typeface="Comfortaa"/>
              <a:cs typeface="Comfortaa"/>
              <a:sym typeface="Comfortaa"/>
            </a:endParaRPr>
          </a:p>
          <a:p>
            <a:pPr indent="0" lvl="0" marL="0" rtl="0" algn="l">
              <a:lnSpc>
                <a:spcPct val="140000"/>
              </a:lnSpc>
              <a:spcBef>
                <a:spcPts val="0"/>
              </a:spcBef>
              <a:spcAft>
                <a:spcPts val="0"/>
              </a:spcAft>
              <a:buNone/>
            </a:pPr>
            <a:r>
              <a:t/>
            </a:r>
            <a:endParaRPr sz="2300">
              <a:solidFill>
                <a:schemeClr val="dk1"/>
              </a:solidFill>
              <a:latin typeface="Comfortaa"/>
              <a:ea typeface="Comfortaa"/>
              <a:cs typeface="Comfortaa"/>
              <a:sym typeface="Comforta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1"/>
          <p:cNvSpPr txBox="1"/>
          <p:nvPr/>
        </p:nvSpPr>
        <p:spPr>
          <a:xfrm>
            <a:off x="13603019" y="3356332"/>
            <a:ext cx="3397200" cy="277200"/>
          </a:xfrm>
          <a:prstGeom prst="rect">
            <a:avLst/>
          </a:prstGeom>
          <a:noFill/>
          <a:ln>
            <a:noFill/>
          </a:ln>
        </p:spPr>
        <p:txBody>
          <a:bodyPr anchorCtr="0" anchor="t" bIns="0" lIns="0" spcFirstLastPara="1" rIns="0" wrap="square" tIns="0">
            <a:spAutoFit/>
          </a:bodyPr>
          <a:lstStyle/>
          <a:p>
            <a:pPr indent="0" lvl="0" marL="0" marR="0" rtl="0" algn="l">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87" name="Google Shape;187;p21"/>
          <p:cNvSpPr/>
          <p:nvPr/>
        </p:nvSpPr>
        <p:spPr>
          <a:xfrm rot="10800000">
            <a:off x="11023760" y="0"/>
            <a:ext cx="11018254" cy="11027613"/>
          </a:xfrm>
          <a:custGeom>
            <a:rect b="b" l="l" r="r" t="t"/>
            <a:pathLst>
              <a:path extrusionOk="0" h="11027613" w="11018254">
                <a:moveTo>
                  <a:pt x="0" y="0"/>
                </a:moveTo>
                <a:lnTo>
                  <a:pt x="11018254" y="0"/>
                </a:lnTo>
                <a:lnTo>
                  <a:pt x="11018254" y="11027613"/>
                </a:lnTo>
                <a:lnTo>
                  <a:pt x="0" y="11027613"/>
                </a:lnTo>
                <a:lnTo>
                  <a:pt x="0" y="0"/>
                </a:lnTo>
                <a:close/>
              </a:path>
            </a:pathLst>
          </a:custGeom>
          <a:blipFill rotWithShape="1">
            <a:blip r:embed="rId3">
              <a:alphaModFix/>
            </a:blip>
            <a:stretch>
              <a:fillRect b="0" l="-49" r="-29" t="0"/>
            </a:stretch>
          </a:blipFill>
          <a:ln>
            <a:noFill/>
          </a:ln>
        </p:spPr>
      </p:sp>
      <p:sp>
        <p:nvSpPr>
          <p:cNvPr id="188" name="Google Shape;188;p21"/>
          <p:cNvSpPr txBox="1"/>
          <p:nvPr/>
        </p:nvSpPr>
        <p:spPr>
          <a:xfrm>
            <a:off x="5599575" y="418950"/>
            <a:ext cx="11433000" cy="923400"/>
          </a:xfrm>
          <a:prstGeom prst="rect">
            <a:avLst/>
          </a:prstGeom>
          <a:noFill/>
          <a:ln>
            <a:noFill/>
          </a:ln>
        </p:spPr>
        <p:txBody>
          <a:bodyPr anchorCtr="0" anchor="t" bIns="0" lIns="0" spcFirstLastPara="1" rIns="0" wrap="square" tIns="0">
            <a:spAutoFit/>
          </a:bodyPr>
          <a:lstStyle/>
          <a:p>
            <a:pPr indent="0" lvl="0" marL="0" marR="0" rtl="0" algn="ctr">
              <a:lnSpc>
                <a:spcPct val="110016"/>
              </a:lnSpc>
              <a:spcBef>
                <a:spcPts val="0"/>
              </a:spcBef>
              <a:spcAft>
                <a:spcPts val="0"/>
              </a:spcAft>
              <a:buNone/>
            </a:pPr>
            <a:r>
              <a:rPr lang="en-US" sz="6000">
                <a:latin typeface="Comfortaa"/>
                <a:ea typeface="Comfortaa"/>
                <a:cs typeface="Comfortaa"/>
                <a:sym typeface="Comfortaa"/>
              </a:rPr>
              <a:t>October </a:t>
            </a:r>
            <a:r>
              <a:rPr lang="en-US" sz="6000">
                <a:latin typeface="Comfortaa"/>
                <a:ea typeface="Comfortaa"/>
                <a:cs typeface="Comfortaa"/>
                <a:sym typeface="Comfortaa"/>
              </a:rPr>
              <a:t>Meeting Minutes</a:t>
            </a:r>
            <a:endParaRPr sz="6000">
              <a:latin typeface="Comfortaa"/>
              <a:ea typeface="Comfortaa"/>
              <a:cs typeface="Comfortaa"/>
              <a:sym typeface="Comfortaa"/>
            </a:endParaRPr>
          </a:p>
        </p:txBody>
      </p:sp>
      <p:sp>
        <p:nvSpPr>
          <p:cNvPr id="189" name="Google Shape;189;p21"/>
          <p:cNvSpPr txBox="1"/>
          <p:nvPr/>
        </p:nvSpPr>
        <p:spPr>
          <a:xfrm>
            <a:off x="1048425" y="1638375"/>
            <a:ext cx="20535300" cy="84657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None/>
            </a:pPr>
            <a:r>
              <a:rPr lang="en-US" sz="2500">
                <a:solidFill>
                  <a:schemeClr val="dk1"/>
                </a:solidFill>
                <a:latin typeface="Comfortaa"/>
                <a:ea typeface="Comfortaa"/>
                <a:cs typeface="Comfortaa"/>
                <a:sym typeface="Comfortaa"/>
              </a:rPr>
              <a:t>Sara can send PDF of this newsletter to Ivette so it can go in the NEST or emailed out to general. </a:t>
            </a:r>
            <a:endParaRPr sz="2500">
              <a:solidFill>
                <a:schemeClr val="dk1"/>
              </a:solidFill>
              <a:latin typeface="Comfortaa"/>
              <a:ea typeface="Comfortaa"/>
              <a:cs typeface="Comfortaa"/>
              <a:sym typeface="Comfortaa"/>
            </a:endParaRPr>
          </a:p>
          <a:p>
            <a:pPr indent="0" lvl="0" marL="0" rtl="0" algn="l">
              <a:lnSpc>
                <a:spcPct val="140000"/>
              </a:lnSpc>
              <a:spcBef>
                <a:spcPts val="0"/>
              </a:spcBef>
              <a:spcAft>
                <a:spcPts val="0"/>
              </a:spcAft>
              <a:buNone/>
            </a:pPr>
            <a:r>
              <a:t/>
            </a:r>
            <a:endParaRPr sz="2500">
              <a:solidFill>
                <a:schemeClr val="dk1"/>
              </a:solidFill>
              <a:latin typeface="Comfortaa"/>
              <a:ea typeface="Comfortaa"/>
              <a:cs typeface="Comfortaa"/>
              <a:sym typeface="Comfortaa"/>
            </a:endParaRPr>
          </a:p>
          <a:p>
            <a:pPr indent="0" lvl="0" marL="0" rtl="0" algn="l">
              <a:lnSpc>
                <a:spcPct val="140000"/>
              </a:lnSpc>
              <a:spcBef>
                <a:spcPts val="0"/>
              </a:spcBef>
              <a:spcAft>
                <a:spcPts val="0"/>
              </a:spcAft>
              <a:buNone/>
            </a:pPr>
            <a:r>
              <a:rPr lang="en-US" sz="2500">
                <a:solidFill>
                  <a:schemeClr val="dk1"/>
                </a:solidFill>
                <a:latin typeface="Comfortaa"/>
                <a:ea typeface="Comfortaa"/>
                <a:cs typeface="Comfortaa"/>
                <a:sym typeface="Comfortaa"/>
              </a:rPr>
              <a:t>All proceeds go back to Piney Branch Elementary School. </a:t>
            </a:r>
            <a:endParaRPr sz="2500">
              <a:solidFill>
                <a:schemeClr val="dk1"/>
              </a:solidFill>
              <a:latin typeface="Comfortaa"/>
              <a:ea typeface="Comfortaa"/>
              <a:cs typeface="Comfortaa"/>
              <a:sym typeface="Comfortaa"/>
            </a:endParaRPr>
          </a:p>
          <a:p>
            <a:pPr indent="0" lvl="0" marL="0" rtl="0" algn="l">
              <a:lnSpc>
                <a:spcPct val="140000"/>
              </a:lnSpc>
              <a:spcBef>
                <a:spcPts val="0"/>
              </a:spcBef>
              <a:spcAft>
                <a:spcPts val="0"/>
              </a:spcAft>
              <a:buNone/>
            </a:pPr>
            <a:r>
              <a:rPr lang="en-US" sz="2500">
                <a:solidFill>
                  <a:schemeClr val="dk1"/>
                </a:solidFill>
                <a:latin typeface="Comfortaa"/>
                <a:ea typeface="Comfortaa"/>
                <a:cs typeface="Comfortaa"/>
                <a:sym typeface="Comfortaa"/>
              </a:rPr>
              <a:t>Teacher appreciation </a:t>
            </a:r>
            <a:endParaRPr sz="2500">
              <a:solidFill>
                <a:schemeClr val="dk1"/>
              </a:solidFill>
              <a:latin typeface="Comfortaa"/>
              <a:ea typeface="Comfortaa"/>
              <a:cs typeface="Comfortaa"/>
              <a:sym typeface="Comfortaa"/>
            </a:endParaRPr>
          </a:p>
          <a:p>
            <a:pPr indent="0" lvl="0" marL="0" rtl="0" algn="l">
              <a:lnSpc>
                <a:spcPct val="140000"/>
              </a:lnSpc>
              <a:spcBef>
                <a:spcPts val="0"/>
              </a:spcBef>
              <a:spcAft>
                <a:spcPts val="0"/>
              </a:spcAft>
              <a:buNone/>
            </a:pPr>
            <a:r>
              <a:rPr lang="en-US" sz="2500">
                <a:solidFill>
                  <a:schemeClr val="dk1"/>
                </a:solidFill>
                <a:latin typeface="Comfortaa"/>
                <a:ea typeface="Comfortaa"/>
                <a:cs typeface="Comfortaa"/>
                <a:sym typeface="Comfortaa"/>
              </a:rPr>
              <a:t>Beginning of November there will be a new appreciation </a:t>
            </a:r>
            <a:endParaRPr sz="2500">
              <a:solidFill>
                <a:schemeClr val="dk1"/>
              </a:solidFill>
              <a:latin typeface="Comfortaa"/>
              <a:ea typeface="Comfortaa"/>
              <a:cs typeface="Comfortaa"/>
              <a:sym typeface="Comfortaa"/>
            </a:endParaRPr>
          </a:p>
          <a:p>
            <a:pPr indent="0" lvl="0" marL="0" rtl="0" algn="l">
              <a:lnSpc>
                <a:spcPct val="140000"/>
              </a:lnSpc>
              <a:spcBef>
                <a:spcPts val="0"/>
              </a:spcBef>
              <a:spcAft>
                <a:spcPts val="0"/>
              </a:spcAft>
              <a:buNone/>
            </a:pPr>
            <a:r>
              <a:rPr lang="en-US" sz="2500">
                <a:solidFill>
                  <a:schemeClr val="dk1"/>
                </a:solidFill>
                <a:latin typeface="Comfortaa"/>
                <a:ea typeface="Comfortaa"/>
                <a:cs typeface="Comfortaa"/>
                <a:sym typeface="Comfortaa"/>
              </a:rPr>
              <a:t>Ordered a new water machine for the teacher’s lounge, it gets here on Saturday and will be installed on Monday. </a:t>
            </a:r>
            <a:endParaRPr sz="2500">
              <a:solidFill>
                <a:schemeClr val="dk1"/>
              </a:solidFill>
              <a:latin typeface="Comfortaa"/>
              <a:ea typeface="Comfortaa"/>
              <a:cs typeface="Comfortaa"/>
              <a:sym typeface="Comfortaa"/>
            </a:endParaRPr>
          </a:p>
          <a:p>
            <a:pPr indent="0" lvl="0" marL="0" rtl="0" algn="l">
              <a:lnSpc>
                <a:spcPct val="140000"/>
              </a:lnSpc>
              <a:spcBef>
                <a:spcPts val="0"/>
              </a:spcBef>
              <a:spcAft>
                <a:spcPts val="0"/>
              </a:spcAft>
              <a:buNone/>
            </a:pPr>
            <a:r>
              <a:rPr lang="en-US" sz="2500">
                <a:solidFill>
                  <a:schemeClr val="dk1"/>
                </a:solidFill>
                <a:latin typeface="Comfortaa"/>
                <a:ea typeface="Comfortaa"/>
                <a:cs typeface="Comfortaa"/>
                <a:sym typeface="Comfortaa"/>
              </a:rPr>
              <a:t>Yearbook </a:t>
            </a:r>
            <a:endParaRPr sz="2500">
              <a:solidFill>
                <a:schemeClr val="dk1"/>
              </a:solidFill>
              <a:latin typeface="Comfortaa"/>
              <a:ea typeface="Comfortaa"/>
              <a:cs typeface="Comfortaa"/>
              <a:sym typeface="Comfortaa"/>
            </a:endParaRPr>
          </a:p>
          <a:p>
            <a:pPr indent="0" lvl="0" marL="0" rtl="0" algn="l">
              <a:lnSpc>
                <a:spcPct val="140000"/>
              </a:lnSpc>
              <a:spcBef>
                <a:spcPts val="0"/>
              </a:spcBef>
              <a:spcAft>
                <a:spcPts val="0"/>
              </a:spcAft>
              <a:buNone/>
            </a:pPr>
            <a:r>
              <a:rPr lang="en-US" sz="2500">
                <a:solidFill>
                  <a:schemeClr val="dk1"/>
                </a:solidFill>
                <a:latin typeface="Comfortaa"/>
                <a:ea typeface="Comfortaa"/>
                <a:cs typeface="Comfortaa"/>
                <a:sym typeface="Comfortaa"/>
              </a:rPr>
              <a:t>Candid Photography will be doing the yearbook this year, best deal with support from developers. </a:t>
            </a:r>
            <a:endParaRPr sz="2500">
              <a:solidFill>
                <a:schemeClr val="dk1"/>
              </a:solidFill>
              <a:latin typeface="Comfortaa"/>
              <a:ea typeface="Comfortaa"/>
              <a:cs typeface="Comfortaa"/>
              <a:sym typeface="Comfortaa"/>
            </a:endParaRPr>
          </a:p>
          <a:p>
            <a:pPr indent="0" lvl="0" marL="0" rtl="0" algn="l">
              <a:lnSpc>
                <a:spcPct val="140000"/>
              </a:lnSpc>
              <a:spcBef>
                <a:spcPts val="0"/>
              </a:spcBef>
              <a:spcAft>
                <a:spcPts val="0"/>
              </a:spcAft>
              <a:buNone/>
            </a:pPr>
            <a:r>
              <a:rPr lang="en-US" sz="2500">
                <a:solidFill>
                  <a:schemeClr val="dk1"/>
                </a:solidFill>
                <a:latin typeface="Comfortaa"/>
                <a:ea typeface="Comfortaa"/>
                <a:cs typeface="Comfortaa"/>
                <a:sym typeface="Comfortaa"/>
              </a:rPr>
              <a:t>QR Codes will come to staff and teachers to collect </a:t>
            </a:r>
            <a:endParaRPr sz="2500">
              <a:solidFill>
                <a:schemeClr val="dk1"/>
              </a:solidFill>
              <a:latin typeface="Comfortaa"/>
              <a:ea typeface="Comfortaa"/>
              <a:cs typeface="Comfortaa"/>
              <a:sym typeface="Comfortaa"/>
            </a:endParaRPr>
          </a:p>
          <a:p>
            <a:pPr indent="0" lvl="0" marL="0" rtl="0" algn="l">
              <a:lnSpc>
                <a:spcPct val="140000"/>
              </a:lnSpc>
              <a:spcBef>
                <a:spcPts val="0"/>
              </a:spcBef>
              <a:spcAft>
                <a:spcPts val="0"/>
              </a:spcAft>
              <a:buNone/>
            </a:pPr>
            <a:r>
              <a:rPr lang="en-US" sz="2500">
                <a:solidFill>
                  <a:schemeClr val="dk1"/>
                </a:solidFill>
                <a:latin typeface="Comfortaa"/>
                <a:ea typeface="Comfortaa"/>
                <a:cs typeface="Comfortaa"/>
                <a:sym typeface="Comfortaa"/>
              </a:rPr>
              <a:t>Software will recognize the students name so we can see all of the students </a:t>
            </a:r>
            <a:endParaRPr sz="2500">
              <a:solidFill>
                <a:schemeClr val="dk1"/>
              </a:solidFill>
              <a:latin typeface="Comfortaa"/>
              <a:ea typeface="Comfortaa"/>
              <a:cs typeface="Comfortaa"/>
              <a:sym typeface="Comfortaa"/>
            </a:endParaRPr>
          </a:p>
          <a:p>
            <a:pPr indent="0" lvl="0" marL="0" rtl="0" algn="l">
              <a:lnSpc>
                <a:spcPct val="140000"/>
              </a:lnSpc>
              <a:spcBef>
                <a:spcPts val="0"/>
              </a:spcBef>
              <a:spcAft>
                <a:spcPts val="0"/>
              </a:spcAft>
              <a:buNone/>
            </a:pPr>
            <a:r>
              <a:rPr lang="en-US" sz="2500">
                <a:solidFill>
                  <a:schemeClr val="dk1"/>
                </a:solidFill>
                <a:latin typeface="Comfortaa"/>
                <a:ea typeface="Comfortaa"/>
                <a:cs typeface="Comfortaa"/>
                <a:sym typeface="Comfortaa"/>
              </a:rPr>
              <a:t>Hardcover yearbooks will be sold </a:t>
            </a:r>
            <a:endParaRPr sz="2500">
              <a:solidFill>
                <a:schemeClr val="dk1"/>
              </a:solidFill>
              <a:latin typeface="Comfortaa"/>
              <a:ea typeface="Comfortaa"/>
              <a:cs typeface="Comfortaa"/>
              <a:sym typeface="Comfortaa"/>
            </a:endParaRPr>
          </a:p>
          <a:p>
            <a:pPr indent="0" lvl="0" marL="0" rtl="0" algn="l">
              <a:lnSpc>
                <a:spcPct val="140000"/>
              </a:lnSpc>
              <a:spcBef>
                <a:spcPts val="0"/>
              </a:spcBef>
              <a:spcAft>
                <a:spcPts val="0"/>
              </a:spcAft>
              <a:buNone/>
            </a:pPr>
            <a:r>
              <a:rPr lang="en-US" sz="2500">
                <a:solidFill>
                  <a:schemeClr val="dk1"/>
                </a:solidFill>
                <a:latin typeface="Comfortaa"/>
                <a:ea typeface="Comfortaa"/>
                <a:cs typeface="Comfortaa"/>
                <a:sym typeface="Comfortaa"/>
              </a:rPr>
              <a:t>Photographer? </a:t>
            </a:r>
            <a:endParaRPr sz="2500">
              <a:solidFill>
                <a:schemeClr val="dk1"/>
              </a:solidFill>
              <a:latin typeface="Comfortaa"/>
              <a:ea typeface="Comfortaa"/>
              <a:cs typeface="Comfortaa"/>
              <a:sym typeface="Comfortaa"/>
            </a:endParaRPr>
          </a:p>
          <a:p>
            <a:pPr indent="0" lvl="0" marL="0" rtl="0" algn="l">
              <a:lnSpc>
                <a:spcPct val="140000"/>
              </a:lnSpc>
              <a:spcBef>
                <a:spcPts val="0"/>
              </a:spcBef>
              <a:spcAft>
                <a:spcPts val="0"/>
              </a:spcAft>
              <a:buNone/>
            </a:pPr>
            <a:r>
              <a:rPr lang="en-US" sz="2500">
                <a:solidFill>
                  <a:schemeClr val="dk1"/>
                </a:solidFill>
                <a:latin typeface="Comfortaa"/>
                <a:ea typeface="Comfortaa"/>
                <a:cs typeface="Comfortaa"/>
                <a:sym typeface="Comfortaa"/>
              </a:rPr>
              <a:t>Add photographer to the sign up genius </a:t>
            </a:r>
            <a:endParaRPr sz="2500">
              <a:solidFill>
                <a:schemeClr val="dk1"/>
              </a:solidFill>
              <a:latin typeface="Comfortaa"/>
              <a:ea typeface="Comfortaa"/>
              <a:cs typeface="Comfortaa"/>
              <a:sym typeface="Comfortaa"/>
            </a:endParaRPr>
          </a:p>
          <a:p>
            <a:pPr indent="0" lvl="0" marL="0" rtl="0" algn="l">
              <a:lnSpc>
                <a:spcPct val="140000"/>
              </a:lnSpc>
              <a:spcBef>
                <a:spcPts val="0"/>
              </a:spcBef>
              <a:spcAft>
                <a:spcPts val="0"/>
              </a:spcAft>
              <a:buNone/>
            </a:pPr>
            <a:r>
              <a:rPr lang="en-US" sz="2500">
                <a:solidFill>
                  <a:schemeClr val="dk1"/>
                </a:solidFill>
                <a:latin typeface="Comfortaa"/>
                <a:ea typeface="Comfortaa"/>
                <a:cs typeface="Comfortaa"/>
                <a:sym typeface="Comfortaa"/>
              </a:rPr>
              <a:t>Reach out to PTO via the email </a:t>
            </a:r>
            <a:endParaRPr sz="2500">
              <a:solidFill>
                <a:schemeClr val="dk1"/>
              </a:solidFill>
              <a:latin typeface="Comfortaa"/>
              <a:ea typeface="Comfortaa"/>
              <a:cs typeface="Comfortaa"/>
              <a:sym typeface="Comfortaa"/>
            </a:endParaRPr>
          </a:p>
          <a:p>
            <a:pPr indent="0" lvl="0" marL="0" rtl="0" algn="l">
              <a:lnSpc>
                <a:spcPct val="140000"/>
              </a:lnSpc>
              <a:spcBef>
                <a:spcPts val="0"/>
              </a:spcBef>
              <a:spcAft>
                <a:spcPts val="0"/>
              </a:spcAft>
              <a:buNone/>
            </a:pPr>
            <a:r>
              <a:rPr lang="en-US" sz="2500">
                <a:solidFill>
                  <a:schemeClr val="dk1"/>
                </a:solidFill>
                <a:latin typeface="Comfortaa"/>
                <a:ea typeface="Comfortaa"/>
                <a:cs typeface="Comfortaa"/>
                <a:sym typeface="Comfortaa"/>
              </a:rPr>
              <a:t>Candid did candid photos while they were here for picture day </a:t>
            </a:r>
            <a:endParaRPr sz="2500">
              <a:solidFill>
                <a:schemeClr val="dk1"/>
              </a:solidFill>
              <a:latin typeface="Comfortaa"/>
              <a:ea typeface="Comfortaa"/>
              <a:cs typeface="Comfortaa"/>
              <a:sym typeface="Comfortaa"/>
            </a:endParaRPr>
          </a:p>
          <a:p>
            <a:pPr indent="0" lvl="0" marL="0" rtl="0" algn="l">
              <a:lnSpc>
                <a:spcPct val="140000"/>
              </a:lnSpc>
              <a:spcBef>
                <a:spcPts val="0"/>
              </a:spcBef>
              <a:spcAft>
                <a:spcPts val="0"/>
              </a:spcAft>
              <a:buNone/>
            </a:pPr>
            <a:r>
              <a:rPr lang="en-US" sz="2500">
                <a:solidFill>
                  <a:schemeClr val="dk1"/>
                </a:solidFill>
                <a:latin typeface="Comfortaa"/>
                <a:ea typeface="Comfortaa"/>
                <a:cs typeface="Comfortaa"/>
                <a:sym typeface="Comfortaa"/>
              </a:rPr>
              <a:t>They are local and willing to come to events to take pictures. </a:t>
            </a:r>
            <a:endParaRPr sz="2500">
              <a:solidFill>
                <a:schemeClr val="dk1"/>
              </a:solidFill>
              <a:latin typeface="Comfortaa"/>
              <a:ea typeface="Comfortaa"/>
              <a:cs typeface="Comfortaa"/>
              <a:sym typeface="Comforta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