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Abril Fatface" panose="02000503000000020003" pitchFamily="2" charset="77"/>
      <p:regular r:id="rId17"/>
    </p:embeddedFont>
    <p:embeddedFont>
      <p:font typeface="Century Gothic" panose="020B0502020202020204" pitchFamily="34" charset="0"/>
      <p:regular r:id="rId18"/>
      <p:bold r:id="rId19"/>
      <p:italic r:id="rId20"/>
      <p:boldItalic r:id="rId21"/>
    </p:embeddedFont>
    <p:embeddedFont>
      <p:font typeface="Comfortaa" pitchFamily="2" charset="0"/>
      <p:regular r:id="rId22"/>
      <p:bold r:id="rId23"/>
    </p:embeddedFont>
    <p:embeddedFont>
      <p:font typeface="Montserrat" pitchFamily="2" charset="77"/>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672">
          <p15:clr>
            <a:srgbClr val="A4A3A4"/>
          </p15:clr>
        </p15:guide>
        <p15:guide id="3" pos="7008">
          <p15:clr>
            <a:srgbClr val="A4A3A4"/>
          </p15:clr>
        </p15:guide>
        <p15:guide id="4" orient="horz" pos="1824">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ryGR67eXjdGjO93zy79gaUj/kA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800" y="184"/>
      </p:cViewPr>
      <p:guideLst>
        <p:guide orient="horz" pos="2160"/>
        <p:guide pos="672"/>
        <p:guide pos="7008"/>
        <p:guide orient="horz" pos="1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d0fa9ed0f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3d0fa9ed0f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g3d0fa9ed0f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7fe19cddd8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g37fe19cddd8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7fe19cddd8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g37fe19cddd8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7fe19cddd8_0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g37fe19cddd8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48f96ea2e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348f96ea2e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g348f96ea2e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48f96ea2ee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348f96ea2ee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g348f96ea2ee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48f96ea2ee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348f96ea2ee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g348f96ea2ee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b95631da29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g3b95631da29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7fe19cddd8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g37fe19cddd8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b95ef51c88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3b95ef51c88_0_1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g3b95ef51c88_0_1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
        <p:cNvGrpSpPr/>
        <p:nvPr/>
      </p:nvGrpSpPr>
      <p:grpSpPr>
        <a:xfrm>
          <a:off x="0" y="0"/>
          <a:ext cx="0" cy="0"/>
          <a:chOff x="0" y="0"/>
          <a:chExt cx="0" cy="0"/>
        </a:xfrm>
      </p:grpSpPr>
      <p:sp>
        <p:nvSpPr>
          <p:cNvPr id="16" name="Google Shape;16;p16" descr="Tag=AccentColor&#10;Flavor=Light&#10;Target=Fill"/>
          <p:cNvSpPr/>
          <p:nvPr/>
        </p:nvSpPr>
        <p:spPr>
          <a:xfrm>
            <a:off x="4726728" y="0"/>
            <a:ext cx="7472381" cy="6858000"/>
          </a:xfrm>
          <a:custGeom>
            <a:avLst/>
            <a:gdLst/>
            <a:ahLst/>
            <a:cxnLst/>
            <a:rect l="l" t="t" r="r" b="b"/>
            <a:pathLst>
              <a:path w="7472381" h="6886575" extrusionOk="0">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7" name="Google Shape;17;p16"/>
          <p:cNvSpPr txBox="1">
            <a:spLocks noGrp="1"/>
          </p:cNvSpPr>
          <p:nvPr>
            <p:ph type="title"/>
          </p:nvPr>
        </p:nvSpPr>
        <p:spPr>
          <a:xfrm>
            <a:off x="839788" y="640080"/>
            <a:ext cx="3886200" cy="295351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bril Fatfac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6"/>
          <p:cNvSpPr txBox="1">
            <a:spLocks noGrp="1"/>
          </p:cNvSpPr>
          <p:nvPr>
            <p:ph type="body" idx="1"/>
          </p:nvPr>
        </p:nvSpPr>
        <p:spPr>
          <a:xfrm>
            <a:off x="7059168" y="640080"/>
            <a:ext cx="4489704" cy="5596128"/>
          </a:xfrm>
          <a:prstGeom prst="rect">
            <a:avLst/>
          </a:prstGeom>
          <a:noFill/>
          <a:ln>
            <a:noFill/>
          </a:ln>
        </p:spPr>
        <p:txBody>
          <a:bodyPr spcFirstLastPara="1" wrap="square" lIns="91425" tIns="45700" rIns="91425" bIns="45700" anchor="ctr" anchorCtr="0">
            <a:normAutofit/>
          </a:bodyPr>
          <a:lstStyle>
            <a:lvl1pPr marL="457200" lvl="0" indent="-431800" algn="l">
              <a:lnSpc>
                <a:spcPct val="100000"/>
              </a:lnSpc>
              <a:spcBef>
                <a:spcPts val="1000"/>
              </a:spcBef>
              <a:spcAft>
                <a:spcPts val="0"/>
              </a:spcAft>
              <a:buClr>
                <a:schemeClr val="dk1"/>
              </a:buClr>
              <a:buSzPts val="3200"/>
              <a:buChar char="•"/>
              <a:defRPr sz="3200">
                <a:solidFill>
                  <a:schemeClr val="dk1"/>
                </a:solidFill>
              </a:defRPr>
            </a:lvl1pPr>
            <a:lvl2pPr marL="914400" lvl="1" indent="-406400" algn="l">
              <a:lnSpc>
                <a:spcPct val="100000"/>
              </a:lnSpc>
              <a:spcBef>
                <a:spcPts val="500"/>
              </a:spcBef>
              <a:spcAft>
                <a:spcPts val="0"/>
              </a:spcAft>
              <a:buClr>
                <a:schemeClr val="dk1"/>
              </a:buClr>
              <a:buSzPts val="2800"/>
              <a:buChar char="•"/>
              <a:defRPr sz="2800">
                <a:solidFill>
                  <a:schemeClr val="dk1"/>
                </a:solidFill>
              </a:defRPr>
            </a:lvl2pPr>
            <a:lvl3pPr marL="1371600" lvl="2" indent="-381000" algn="l">
              <a:lnSpc>
                <a:spcPct val="100000"/>
              </a:lnSpc>
              <a:spcBef>
                <a:spcPts val="500"/>
              </a:spcBef>
              <a:spcAft>
                <a:spcPts val="0"/>
              </a:spcAft>
              <a:buClr>
                <a:schemeClr val="dk1"/>
              </a:buClr>
              <a:buSzPts val="2400"/>
              <a:buChar char="•"/>
              <a:defRPr sz="2400">
                <a:solidFill>
                  <a:schemeClr val="dk1"/>
                </a:solidFill>
              </a:defRPr>
            </a:lvl3pPr>
            <a:lvl4pPr marL="1828800" lvl="3" indent="-355600" algn="l">
              <a:lnSpc>
                <a:spcPct val="100000"/>
              </a:lnSpc>
              <a:spcBef>
                <a:spcPts val="500"/>
              </a:spcBef>
              <a:spcAft>
                <a:spcPts val="0"/>
              </a:spcAft>
              <a:buClr>
                <a:schemeClr val="dk1"/>
              </a:buClr>
              <a:buSzPts val="2000"/>
              <a:buChar char="•"/>
              <a:defRPr sz="2000">
                <a:solidFill>
                  <a:schemeClr val="dk1"/>
                </a:solidFill>
              </a:defRPr>
            </a:lvl4pPr>
            <a:lvl5pPr marL="2286000" lvl="4" indent="-355600" algn="l">
              <a:lnSpc>
                <a:spcPct val="100000"/>
              </a:lnSpc>
              <a:spcBef>
                <a:spcPts val="500"/>
              </a:spcBef>
              <a:spcAft>
                <a:spcPts val="0"/>
              </a:spcAft>
              <a:buClr>
                <a:schemeClr val="dk1"/>
              </a:buClr>
              <a:buSzPts val="2000"/>
              <a:buChar char="•"/>
              <a:defRPr sz="2000">
                <a:solidFill>
                  <a:schemeClr val="dk1"/>
                </a:solidFil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9" name="Google Shape;19;p16"/>
          <p:cNvSpPr txBox="1">
            <a:spLocks noGrp="1"/>
          </p:cNvSpPr>
          <p:nvPr>
            <p:ph type="body" idx="2"/>
          </p:nvPr>
        </p:nvSpPr>
        <p:spPr>
          <a:xfrm>
            <a:off x="839788" y="3776472"/>
            <a:ext cx="3886200" cy="246888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600"/>
              <a:buNone/>
              <a:defRPr sz="1600"/>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 name="Google Shape;2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with 2 pictures">
  <p:cSld name="Title with 2 pictures">
    <p:spTree>
      <p:nvGrpSpPr>
        <p:cNvPr id="1" name="Shape 81"/>
        <p:cNvGrpSpPr/>
        <p:nvPr/>
      </p:nvGrpSpPr>
      <p:grpSpPr>
        <a:xfrm>
          <a:off x="0" y="0"/>
          <a:ext cx="0" cy="0"/>
          <a:chOff x="0" y="0"/>
          <a:chExt cx="0" cy="0"/>
        </a:xfrm>
      </p:grpSpPr>
      <p:sp>
        <p:nvSpPr>
          <p:cNvPr id="82" name="Google Shape;82;p20"/>
          <p:cNvSpPr>
            <a:spLocks noGrp="1"/>
          </p:cNvSpPr>
          <p:nvPr>
            <p:ph type="pic" idx="2"/>
          </p:nvPr>
        </p:nvSpPr>
        <p:spPr>
          <a:xfrm>
            <a:off x="-9153" y="0"/>
            <a:ext cx="6105136" cy="6240787"/>
          </a:xfrm>
          <a:prstGeom prst="rect">
            <a:avLst/>
          </a:prstGeom>
          <a:noFill/>
          <a:ln>
            <a:noFill/>
          </a:ln>
        </p:spPr>
      </p:sp>
      <p:sp>
        <p:nvSpPr>
          <p:cNvPr id="83" name="Google Shape;83;p20"/>
          <p:cNvSpPr>
            <a:spLocks noGrp="1"/>
          </p:cNvSpPr>
          <p:nvPr>
            <p:ph type="pic" idx="3"/>
          </p:nvPr>
        </p:nvSpPr>
        <p:spPr>
          <a:xfrm>
            <a:off x="6355502" y="211465"/>
            <a:ext cx="4941484" cy="3877363"/>
          </a:xfrm>
          <a:prstGeom prst="rect">
            <a:avLst/>
          </a:prstGeom>
          <a:noFill/>
          <a:ln>
            <a:noFill/>
          </a:ln>
        </p:spPr>
      </p:sp>
      <p:sp>
        <p:nvSpPr>
          <p:cNvPr id="84" name="Google Shape;84;p20"/>
          <p:cNvSpPr txBox="1">
            <a:spLocks noGrp="1"/>
          </p:cNvSpPr>
          <p:nvPr>
            <p:ph type="title"/>
          </p:nvPr>
        </p:nvSpPr>
        <p:spPr>
          <a:xfrm>
            <a:off x="5248656" y="4224528"/>
            <a:ext cx="6108192" cy="146304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dk1"/>
              </a:buClr>
              <a:buSzPts val="4800"/>
              <a:buFont typeface="Abril Fatface"/>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0"/>
          <p:cNvSpPr txBox="1">
            <a:spLocks noGrp="1"/>
          </p:cNvSpPr>
          <p:nvPr>
            <p:ph type="subTitle" idx="1"/>
          </p:nvPr>
        </p:nvSpPr>
        <p:spPr>
          <a:xfrm>
            <a:off x="5065776" y="5724144"/>
            <a:ext cx="6291072" cy="649224"/>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Clr>
                <a:schemeClr val="dk1"/>
              </a:buClr>
              <a:buSzPts val="2400"/>
              <a:buNone/>
              <a:defRPr sz="2400" cap="none"/>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am">
  <p:cSld name="Team">
    <p:spTree>
      <p:nvGrpSpPr>
        <p:cNvPr id="1" name="Shape 86"/>
        <p:cNvGrpSpPr/>
        <p:nvPr/>
      </p:nvGrpSpPr>
      <p:grpSpPr>
        <a:xfrm>
          <a:off x="0" y="0"/>
          <a:ext cx="0" cy="0"/>
          <a:chOff x="0" y="0"/>
          <a:chExt cx="0" cy="0"/>
        </a:xfrm>
      </p:grpSpPr>
      <p:sp>
        <p:nvSpPr>
          <p:cNvPr id="87" name="Google Shape;87;p21"/>
          <p:cNvSpPr>
            <a:spLocks noGrp="1"/>
          </p:cNvSpPr>
          <p:nvPr>
            <p:ph type="pic" idx="2"/>
          </p:nvPr>
        </p:nvSpPr>
        <p:spPr>
          <a:xfrm>
            <a:off x="328398" y="2204789"/>
            <a:ext cx="2053232" cy="1662194"/>
          </a:xfrm>
          <a:prstGeom prst="rect">
            <a:avLst/>
          </a:prstGeom>
          <a:noFill/>
          <a:ln>
            <a:noFill/>
          </a:ln>
        </p:spPr>
      </p:sp>
      <p:sp>
        <p:nvSpPr>
          <p:cNvPr id="88" name="Google Shape;88;p21"/>
          <p:cNvSpPr>
            <a:spLocks noGrp="1"/>
          </p:cNvSpPr>
          <p:nvPr>
            <p:ph type="pic" idx="3"/>
          </p:nvPr>
        </p:nvSpPr>
        <p:spPr>
          <a:xfrm>
            <a:off x="2698894" y="2211836"/>
            <a:ext cx="2053231" cy="1662194"/>
          </a:xfrm>
          <a:prstGeom prst="rect">
            <a:avLst/>
          </a:prstGeom>
          <a:noFill/>
          <a:ln>
            <a:noFill/>
          </a:ln>
        </p:spPr>
      </p:sp>
      <p:sp>
        <p:nvSpPr>
          <p:cNvPr id="89" name="Google Shape;89;p21"/>
          <p:cNvSpPr>
            <a:spLocks noGrp="1"/>
          </p:cNvSpPr>
          <p:nvPr>
            <p:ph type="pic" idx="4"/>
          </p:nvPr>
        </p:nvSpPr>
        <p:spPr>
          <a:xfrm>
            <a:off x="5069387" y="2139888"/>
            <a:ext cx="2053231" cy="1662194"/>
          </a:xfrm>
          <a:prstGeom prst="rect">
            <a:avLst/>
          </a:prstGeom>
          <a:noFill/>
          <a:ln>
            <a:noFill/>
          </a:ln>
        </p:spPr>
      </p:sp>
      <p:sp>
        <p:nvSpPr>
          <p:cNvPr id="90" name="Google Shape;90;p21"/>
          <p:cNvSpPr>
            <a:spLocks noGrp="1"/>
          </p:cNvSpPr>
          <p:nvPr>
            <p:ph type="pic" idx="5"/>
          </p:nvPr>
        </p:nvSpPr>
        <p:spPr>
          <a:xfrm>
            <a:off x="7439880" y="2176535"/>
            <a:ext cx="2053231" cy="1662194"/>
          </a:xfrm>
          <a:prstGeom prst="rect">
            <a:avLst/>
          </a:prstGeom>
          <a:noFill/>
          <a:ln>
            <a:noFill/>
          </a:ln>
        </p:spPr>
      </p:sp>
      <p:sp>
        <p:nvSpPr>
          <p:cNvPr id="91" name="Google Shape;91;p21"/>
          <p:cNvSpPr>
            <a:spLocks noGrp="1"/>
          </p:cNvSpPr>
          <p:nvPr>
            <p:ph type="pic" idx="6"/>
          </p:nvPr>
        </p:nvSpPr>
        <p:spPr>
          <a:xfrm>
            <a:off x="9810369" y="2139888"/>
            <a:ext cx="2053232" cy="1662194"/>
          </a:xfrm>
          <a:prstGeom prst="rect">
            <a:avLst/>
          </a:prstGeom>
          <a:noFill/>
          <a:ln>
            <a:noFill/>
          </a:ln>
        </p:spPr>
      </p:sp>
      <p:sp>
        <p:nvSpPr>
          <p:cNvPr id="92" name="Google Shape;9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Abril Fatfac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1"/>
          <p:cNvSpPr txBox="1">
            <a:spLocks noGrp="1"/>
          </p:cNvSpPr>
          <p:nvPr>
            <p:ph type="body" idx="1"/>
          </p:nvPr>
        </p:nvSpPr>
        <p:spPr>
          <a:xfrm>
            <a:off x="329184" y="4242815"/>
            <a:ext cx="2057400" cy="73152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dk1"/>
              </a:buClr>
              <a:buSzPts val="2000"/>
              <a:buNone/>
              <a:defRPr sz="2000" b="0">
                <a:latin typeface="Abril Fatface"/>
                <a:ea typeface="Abril Fatface"/>
                <a:cs typeface="Abril Fatface"/>
                <a:sym typeface="Abril Fatface"/>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21"/>
          <p:cNvSpPr txBox="1">
            <a:spLocks noGrp="1"/>
          </p:cNvSpPr>
          <p:nvPr>
            <p:ph type="body" idx="7"/>
          </p:nvPr>
        </p:nvSpPr>
        <p:spPr>
          <a:xfrm>
            <a:off x="329184" y="4782312"/>
            <a:ext cx="2057400" cy="644525"/>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dk1"/>
              </a:buClr>
              <a:buSzPts val="2000"/>
              <a:buNone/>
              <a:defRPr sz="2000" b="0">
                <a:latin typeface="Century Gothic"/>
                <a:ea typeface="Century Gothic"/>
                <a:cs typeface="Century Gothic"/>
                <a:sym typeface="Century Gothic"/>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21"/>
          <p:cNvSpPr txBox="1">
            <a:spLocks noGrp="1"/>
          </p:cNvSpPr>
          <p:nvPr>
            <p:ph type="body" idx="8"/>
          </p:nvPr>
        </p:nvSpPr>
        <p:spPr>
          <a:xfrm>
            <a:off x="9810369" y="4242815"/>
            <a:ext cx="2057400" cy="73152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dk1"/>
              </a:buClr>
              <a:buSzPts val="2000"/>
              <a:buNone/>
              <a:defRPr sz="2000" b="0">
                <a:latin typeface="Abril Fatface"/>
                <a:ea typeface="Abril Fatface"/>
                <a:cs typeface="Abril Fatface"/>
                <a:sym typeface="Abril Fatface"/>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21"/>
          <p:cNvSpPr txBox="1">
            <a:spLocks noGrp="1"/>
          </p:cNvSpPr>
          <p:nvPr>
            <p:ph type="body" idx="9"/>
          </p:nvPr>
        </p:nvSpPr>
        <p:spPr>
          <a:xfrm>
            <a:off x="9810369" y="4782312"/>
            <a:ext cx="2057400" cy="644525"/>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dk1"/>
              </a:buClr>
              <a:buSzPts val="2000"/>
              <a:buNone/>
              <a:defRPr sz="2000" b="0">
                <a:latin typeface="Century Gothic"/>
                <a:ea typeface="Century Gothic"/>
                <a:cs typeface="Century Gothic"/>
                <a:sym typeface="Century Gothic"/>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21"/>
          <p:cNvSpPr txBox="1">
            <a:spLocks noGrp="1"/>
          </p:cNvSpPr>
          <p:nvPr>
            <p:ph type="body" idx="13"/>
          </p:nvPr>
        </p:nvSpPr>
        <p:spPr>
          <a:xfrm>
            <a:off x="7439880" y="4242815"/>
            <a:ext cx="2057400" cy="73152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dk1"/>
              </a:buClr>
              <a:buSzPts val="2000"/>
              <a:buNone/>
              <a:defRPr sz="2000" b="0">
                <a:latin typeface="Abril Fatface"/>
                <a:ea typeface="Abril Fatface"/>
                <a:cs typeface="Abril Fatface"/>
                <a:sym typeface="Abril Fatface"/>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21"/>
          <p:cNvSpPr txBox="1">
            <a:spLocks noGrp="1"/>
          </p:cNvSpPr>
          <p:nvPr>
            <p:ph type="body" idx="14"/>
          </p:nvPr>
        </p:nvSpPr>
        <p:spPr>
          <a:xfrm>
            <a:off x="7439880" y="4782312"/>
            <a:ext cx="2057400" cy="644525"/>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dk1"/>
              </a:buClr>
              <a:buSzPts val="2000"/>
              <a:buNone/>
              <a:defRPr sz="2000" b="0">
                <a:latin typeface="Century Gothic"/>
                <a:ea typeface="Century Gothic"/>
                <a:cs typeface="Century Gothic"/>
                <a:sym typeface="Century Gothic"/>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21"/>
          <p:cNvSpPr txBox="1">
            <a:spLocks noGrp="1"/>
          </p:cNvSpPr>
          <p:nvPr>
            <p:ph type="body" idx="15"/>
          </p:nvPr>
        </p:nvSpPr>
        <p:spPr>
          <a:xfrm>
            <a:off x="5065218" y="4242815"/>
            <a:ext cx="2057400" cy="73152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dk1"/>
              </a:buClr>
              <a:buSzPts val="2000"/>
              <a:buNone/>
              <a:defRPr sz="2000" b="0">
                <a:latin typeface="Abril Fatface"/>
                <a:ea typeface="Abril Fatface"/>
                <a:cs typeface="Abril Fatface"/>
                <a:sym typeface="Abril Fatface"/>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21"/>
          <p:cNvSpPr txBox="1">
            <a:spLocks noGrp="1"/>
          </p:cNvSpPr>
          <p:nvPr>
            <p:ph type="body" idx="16"/>
          </p:nvPr>
        </p:nvSpPr>
        <p:spPr>
          <a:xfrm>
            <a:off x="5065218" y="4782312"/>
            <a:ext cx="2057400" cy="644525"/>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dk1"/>
              </a:buClr>
              <a:buSzPts val="2000"/>
              <a:buNone/>
              <a:defRPr sz="2000" b="0">
                <a:latin typeface="Century Gothic"/>
                <a:ea typeface="Century Gothic"/>
                <a:cs typeface="Century Gothic"/>
                <a:sym typeface="Century Gothic"/>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21"/>
          <p:cNvSpPr txBox="1">
            <a:spLocks noGrp="1"/>
          </p:cNvSpPr>
          <p:nvPr>
            <p:ph type="body" idx="17"/>
          </p:nvPr>
        </p:nvSpPr>
        <p:spPr>
          <a:xfrm>
            <a:off x="2703846" y="4242815"/>
            <a:ext cx="2057400" cy="73152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dk1"/>
              </a:buClr>
              <a:buSzPts val="2000"/>
              <a:buNone/>
              <a:defRPr sz="2000" b="0">
                <a:latin typeface="Abril Fatface"/>
                <a:ea typeface="Abril Fatface"/>
                <a:cs typeface="Abril Fatface"/>
                <a:sym typeface="Abril Fatface"/>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21"/>
          <p:cNvSpPr txBox="1">
            <a:spLocks noGrp="1"/>
          </p:cNvSpPr>
          <p:nvPr>
            <p:ph type="body" idx="18"/>
          </p:nvPr>
        </p:nvSpPr>
        <p:spPr>
          <a:xfrm>
            <a:off x="2703846" y="4782312"/>
            <a:ext cx="2057400" cy="644525"/>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dk1"/>
              </a:buClr>
              <a:buSzPts val="2000"/>
              <a:buNone/>
              <a:defRPr sz="2000" b="0">
                <a:latin typeface="Century Gothic"/>
                <a:ea typeface="Century Gothic"/>
                <a:cs typeface="Century Gothic"/>
                <a:sym typeface="Century Gothic"/>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6"/>
        <p:cNvGrpSpPr/>
        <p:nvPr/>
      </p:nvGrpSpPr>
      <p:grpSpPr>
        <a:xfrm>
          <a:off x="0" y="0"/>
          <a:ext cx="0" cy="0"/>
          <a:chOff x="0" y="0"/>
          <a:chExt cx="0" cy="0"/>
        </a:xfrm>
      </p:grpSpPr>
      <p:sp>
        <p:nvSpPr>
          <p:cNvPr id="107" name="Google Shape;107;p22" descr="Tag=AccentColor&#10;Flavor=Light&#10;Target=Fill"/>
          <p:cNvSpPr/>
          <p:nvPr/>
        </p:nvSpPr>
        <p:spPr>
          <a:xfrm flipH="1">
            <a:off x="1" y="315111"/>
            <a:ext cx="3021543" cy="1435442"/>
          </a:xfrm>
          <a:custGeom>
            <a:avLst/>
            <a:gdLst/>
            <a:ahLst/>
            <a:cxnLst/>
            <a:rect l="l" t="t" r="r" b="b"/>
            <a:pathLst>
              <a:path w="3021543" h="1435442" extrusionOk="0">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08" name="Google Shape;108;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bril Fatfac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2"/>
          <p:cNvSpPr txBox="1">
            <a:spLocks noGrp="1"/>
          </p:cNvSpPr>
          <p:nvPr>
            <p:ph type="body" idx="1"/>
          </p:nvPr>
        </p:nvSpPr>
        <p:spPr>
          <a:xfrm>
            <a:off x="839788" y="2011680"/>
            <a:ext cx="4937760" cy="95097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800"/>
              <a:buNone/>
              <a:defRPr sz="28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0" name="Google Shape;110;p22"/>
          <p:cNvSpPr txBox="1">
            <a:spLocks noGrp="1"/>
          </p:cNvSpPr>
          <p:nvPr>
            <p:ph type="body" idx="2"/>
          </p:nvPr>
        </p:nvSpPr>
        <p:spPr>
          <a:xfrm>
            <a:off x="839788" y="3127248"/>
            <a:ext cx="4937760" cy="30632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sz="1800"/>
            </a:lvl1pPr>
            <a:lvl2pPr marL="914400" lvl="1" indent="-342900" algn="l">
              <a:lnSpc>
                <a:spcPct val="100000"/>
              </a:lnSpc>
              <a:spcBef>
                <a:spcPts val="500"/>
              </a:spcBef>
              <a:spcAft>
                <a:spcPts val="0"/>
              </a:spcAft>
              <a:buClr>
                <a:schemeClr val="dk1"/>
              </a:buClr>
              <a:buSzPts val="1800"/>
              <a:buChar char="•"/>
              <a:defRPr sz="1800"/>
            </a:lvl2pPr>
            <a:lvl3pPr marL="1371600" lvl="2" indent="-342900" algn="l">
              <a:lnSpc>
                <a:spcPct val="100000"/>
              </a:lnSpc>
              <a:spcBef>
                <a:spcPts val="500"/>
              </a:spcBef>
              <a:spcAft>
                <a:spcPts val="0"/>
              </a:spcAft>
              <a:buClr>
                <a:schemeClr val="dk1"/>
              </a:buClr>
              <a:buSzPts val="1800"/>
              <a:buChar char="•"/>
              <a:defRPr sz="1800"/>
            </a:lvl3pPr>
            <a:lvl4pPr marL="1828800" lvl="3" indent="-342900" algn="l">
              <a:lnSpc>
                <a:spcPct val="100000"/>
              </a:lnSpc>
              <a:spcBef>
                <a:spcPts val="500"/>
              </a:spcBef>
              <a:spcAft>
                <a:spcPts val="0"/>
              </a:spcAft>
              <a:buClr>
                <a:schemeClr val="dk1"/>
              </a:buClr>
              <a:buSzPts val="1800"/>
              <a:buChar char="•"/>
              <a:defRPr sz="1800"/>
            </a:lvl4pPr>
            <a:lvl5pPr marL="2286000" lvl="4" indent="-342900" algn="l">
              <a:lnSpc>
                <a:spcPct val="10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2"/>
          <p:cNvSpPr txBox="1">
            <a:spLocks noGrp="1"/>
          </p:cNvSpPr>
          <p:nvPr>
            <p:ph type="body" idx="3"/>
          </p:nvPr>
        </p:nvSpPr>
        <p:spPr>
          <a:xfrm>
            <a:off x="6419088" y="2011680"/>
            <a:ext cx="4937760" cy="95097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800"/>
              <a:buNone/>
              <a:defRPr sz="28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2" name="Google Shape;112;p22"/>
          <p:cNvSpPr txBox="1">
            <a:spLocks noGrp="1"/>
          </p:cNvSpPr>
          <p:nvPr>
            <p:ph type="body" idx="4"/>
          </p:nvPr>
        </p:nvSpPr>
        <p:spPr>
          <a:xfrm>
            <a:off x="6419088" y="3127248"/>
            <a:ext cx="4937760" cy="30632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sz="1800"/>
            </a:lvl1pPr>
            <a:lvl2pPr marL="914400" lvl="1" indent="-342900" algn="l">
              <a:lnSpc>
                <a:spcPct val="100000"/>
              </a:lnSpc>
              <a:spcBef>
                <a:spcPts val="500"/>
              </a:spcBef>
              <a:spcAft>
                <a:spcPts val="0"/>
              </a:spcAft>
              <a:buClr>
                <a:schemeClr val="dk1"/>
              </a:buClr>
              <a:buSzPts val="1800"/>
              <a:buChar char="•"/>
              <a:defRPr sz="1800"/>
            </a:lvl2pPr>
            <a:lvl3pPr marL="1371600" lvl="2" indent="-342900" algn="l">
              <a:lnSpc>
                <a:spcPct val="100000"/>
              </a:lnSpc>
              <a:spcBef>
                <a:spcPts val="500"/>
              </a:spcBef>
              <a:spcAft>
                <a:spcPts val="0"/>
              </a:spcAft>
              <a:buClr>
                <a:schemeClr val="dk1"/>
              </a:buClr>
              <a:buSzPts val="1800"/>
              <a:buChar char="•"/>
              <a:defRPr sz="1800"/>
            </a:lvl3pPr>
            <a:lvl4pPr marL="1828800" lvl="3" indent="-342900" algn="l">
              <a:lnSpc>
                <a:spcPct val="100000"/>
              </a:lnSpc>
              <a:spcBef>
                <a:spcPts val="500"/>
              </a:spcBef>
              <a:spcAft>
                <a:spcPts val="0"/>
              </a:spcAft>
              <a:buClr>
                <a:schemeClr val="dk1"/>
              </a:buClr>
              <a:buSzPts val="1800"/>
              <a:buChar char="•"/>
              <a:defRPr sz="1800"/>
            </a:lvl4pPr>
            <a:lvl5pPr marL="2286000" lvl="4" indent="-342900" algn="l">
              <a:lnSpc>
                <a:spcPct val="10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6"/>
        <p:cNvGrpSpPr/>
        <p:nvPr/>
      </p:nvGrpSpPr>
      <p:grpSpPr>
        <a:xfrm>
          <a:off x="0" y="0"/>
          <a:ext cx="0" cy="0"/>
          <a:chOff x="0" y="0"/>
          <a:chExt cx="0" cy="0"/>
        </a:xfrm>
      </p:grpSpPr>
      <p:sp>
        <p:nvSpPr>
          <p:cNvPr id="117" name="Google Shape;117;p26" descr="Tag=AccentColor&#10;Flavor=Light&#10;Target=Fill"/>
          <p:cNvSpPr/>
          <p:nvPr/>
        </p:nvSpPr>
        <p:spPr>
          <a:xfrm>
            <a:off x="-1" y="0"/>
            <a:ext cx="7824084" cy="6858000"/>
          </a:xfrm>
          <a:custGeom>
            <a:avLst/>
            <a:gdLst/>
            <a:ahLst/>
            <a:cxnLst/>
            <a:rect l="l" t="t" r="r" b="b"/>
            <a:pathLst>
              <a:path w="7534656" h="6858000" extrusionOk="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18" name="Google Shape;118;p26"/>
          <p:cNvSpPr txBox="1">
            <a:spLocks noGrp="1"/>
          </p:cNvSpPr>
          <p:nvPr>
            <p:ph type="ctrTitle"/>
          </p:nvPr>
        </p:nvSpPr>
        <p:spPr>
          <a:xfrm>
            <a:off x="932688" y="1673352"/>
            <a:ext cx="5596128" cy="3511296"/>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800"/>
              <a:buFont typeface="Abril Fatface"/>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6"/>
          <p:cNvSpPr txBox="1">
            <a:spLocks noGrp="1"/>
          </p:cNvSpPr>
          <p:nvPr>
            <p:ph type="subTitle" idx="1"/>
          </p:nvPr>
        </p:nvSpPr>
        <p:spPr>
          <a:xfrm>
            <a:off x="8110728" y="1674546"/>
            <a:ext cx="3401568" cy="3508908"/>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1000"/>
              </a:spcBef>
              <a:spcAft>
                <a:spcPts val="0"/>
              </a:spcAft>
              <a:buClr>
                <a:schemeClr val="dk1"/>
              </a:buClr>
              <a:buSzPts val="2800"/>
              <a:buNone/>
              <a:defRPr sz="2800" cap="none"/>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20"/>
        <p:cNvGrpSpPr/>
        <p:nvPr/>
      </p:nvGrpSpPr>
      <p:grpSpPr>
        <a:xfrm>
          <a:off x="0" y="0"/>
          <a:ext cx="0" cy="0"/>
          <a:chOff x="0" y="0"/>
          <a:chExt cx="0" cy="0"/>
        </a:xfrm>
      </p:grpSpPr>
      <p:sp>
        <p:nvSpPr>
          <p:cNvPr id="121" name="Google Shape;121;p27" descr="Tag=AccentColor&#10;Flavor=Light&#10;Target=Fill"/>
          <p:cNvSpPr/>
          <p:nvPr/>
        </p:nvSpPr>
        <p:spPr>
          <a:xfrm flipH="1">
            <a:off x="1969639" y="181596"/>
            <a:ext cx="8252722" cy="6022258"/>
          </a:xfrm>
          <a:custGeom>
            <a:avLst/>
            <a:gdLst/>
            <a:ahLst/>
            <a:cxnLst/>
            <a:rect l="l" t="t" r="r" b="b"/>
            <a:pathLst>
              <a:path w="6886274" h="5025119" extrusionOk="0">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22" name="Google Shape;122;p27"/>
          <p:cNvSpPr txBox="1">
            <a:spLocks noGrp="1"/>
          </p:cNvSpPr>
          <p:nvPr>
            <p:ph type="title"/>
          </p:nvPr>
        </p:nvSpPr>
        <p:spPr>
          <a:xfrm>
            <a:off x="3328416" y="2002536"/>
            <a:ext cx="5541264" cy="214884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600"/>
              <a:buFont typeface="Century Gothic"/>
              <a:buNone/>
              <a:defRPr sz="360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p27"/>
          <p:cNvSpPr txBox="1">
            <a:spLocks noGrp="1"/>
          </p:cNvSpPr>
          <p:nvPr>
            <p:ph type="body" idx="1"/>
          </p:nvPr>
        </p:nvSpPr>
        <p:spPr>
          <a:xfrm>
            <a:off x="3877056" y="4297680"/>
            <a:ext cx="4434840" cy="118872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lt1"/>
              </a:buClr>
              <a:buSzPts val="2400"/>
              <a:buNone/>
              <a:defRPr sz="2400">
                <a:solidFill>
                  <a:schemeClr val="lt1"/>
                </a:solidFill>
                <a:latin typeface="Abril Fatface"/>
                <a:ea typeface="Abril Fatface"/>
                <a:cs typeface="Abril Fatface"/>
                <a:sym typeface="Abril Fatface"/>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7"/>
        <p:cNvGrpSpPr/>
        <p:nvPr/>
      </p:nvGrpSpPr>
      <p:grpSpPr>
        <a:xfrm>
          <a:off x="0" y="0"/>
          <a:ext cx="0" cy="0"/>
          <a:chOff x="0" y="0"/>
          <a:chExt cx="0" cy="0"/>
        </a:xfrm>
      </p:grpSpPr>
      <p:sp>
        <p:nvSpPr>
          <p:cNvPr id="128" name="Google Shape;128;p29" descr="Tag=AccentColor&#10;Flavor=Light&#10;Target=Fill"/>
          <p:cNvSpPr/>
          <p:nvPr/>
        </p:nvSpPr>
        <p:spPr>
          <a:xfrm>
            <a:off x="7209816" y="0"/>
            <a:ext cx="4143984" cy="5747660"/>
          </a:xfrm>
          <a:custGeom>
            <a:avLst/>
            <a:gdLst/>
            <a:ahLst/>
            <a:cxnLst/>
            <a:rect l="l" t="t" r="r" b="b"/>
            <a:pathLst>
              <a:path w="3843750" h="5956080" extrusionOk="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29" name="Google Shape;129;p29"/>
          <p:cNvSpPr txBox="1">
            <a:spLocks noGrp="1"/>
          </p:cNvSpPr>
          <p:nvPr>
            <p:ph type="title"/>
          </p:nvPr>
        </p:nvSpPr>
        <p:spPr>
          <a:xfrm>
            <a:off x="831850" y="1078991"/>
            <a:ext cx="5266944" cy="313639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Abril Fatface"/>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29"/>
          <p:cNvSpPr txBox="1">
            <a:spLocks noGrp="1"/>
          </p:cNvSpPr>
          <p:nvPr>
            <p:ph type="body" idx="1"/>
          </p:nvPr>
        </p:nvSpPr>
        <p:spPr>
          <a:xfrm>
            <a:off x="831850" y="4279392"/>
            <a:ext cx="5266944"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cap="none">
                <a:solidFill>
                  <a:schemeClr val="dk1"/>
                </a:solidFill>
              </a:defRPr>
            </a:lvl1pPr>
            <a:lvl2pPr marL="914400" lvl="1" indent="-228600" algn="l">
              <a:lnSpc>
                <a:spcPct val="100000"/>
              </a:lnSpc>
              <a:spcBef>
                <a:spcPts val="500"/>
              </a:spcBef>
              <a:spcAft>
                <a:spcPts val="0"/>
              </a:spcAft>
              <a:buClr>
                <a:srgbClr val="888888"/>
              </a:buClr>
              <a:buSzPts val="2000"/>
              <a:buNone/>
              <a:defRPr sz="2000">
                <a:solidFill>
                  <a:srgbClr val="888888"/>
                </a:solidFill>
              </a:defRPr>
            </a:lvl2pPr>
            <a:lvl3pPr marL="1371600" lvl="2" indent="-228600" algn="l">
              <a:lnSpc>
                <a:spcPct val="100000"/>
              </a:lnSpc>
              <a:spcBef>
                <a:spcPts val="500"/>
              </a:spcBef>
              <a:spcAft>
                <a:spcPts val="0"/>
              </a:spcAft>
              <a:buClr>
                <a:srgbClr val="888888"/>
              </a:buClr>
              <a:buSzPts val="1800"/>
              <a:buNone/>
              <a:defRPr sz="1800">
                <a:solidFill>
                  <a:srgbClr val="888888"/>
                </a:solidFill>
              </a:defRPr>
            </a:lvl3pPr>
            <a:lvl4pPr marL="1828800" lvl="3" indent="-228600" algn="l">
              <a:lnSpc>
                <a:spcPct val="100000"/>
              </a:lnSpc>
              <a:spcBef>
                <a:spcPts val="500"/>
              </a:spcBef>
              <a:spcAft>
                <a:spcPts val="0"/>
              </a:spcAft>
              <a:buClr>
                <a:srgbClr val="888888"/>
              </a:buClr>
              <a:buSzPts val="1600"/>
              <a:buNone/>
              <a:defRPr sz="1600">
                <a:solidFill>
                  <a:srgbClr val="888888"/>
                </a:solidFill>
              </a:defRPr>
            </a:lvl4pPr>
            <a:lvl5pPr marL="2286000" lvl="4" indent="-228600" algn="l">
              <a:lnSpc>
                <a:spcPct val="10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31" name="Google Shape;13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4"/>
        <p:cNvGrpSpPr/>
        <p:nvPr/>
      </p:nvGrpSpPr>
      <p:grpSpPr>
        <a:xfrm>
          <a:off x="0" y="0"/>
          <a:ext cx="0" cy="0"/>
          <a:chOff x="0" y="0"/>
          <a:chExt cx="0" cy="0"/>
        </a:xfrm>
      </p:grpSpPr>
      <p:sp>
        <p:nvSpPr>
          <p:cNvPr id="135" name="Google Shape;135;p31" descr="Tag=AccentColor&#10;Flavor=Light&#10;Target=Fill"/>
          <p:cNvSpPr/>
          <p:nvPr/>
        </p:nvSpPr>
        <p:spPr>
          <a:xfrm>
            <a:off x="684965" y="1332237"/>
            <a:ext cx="5263732" cy="3841102"/>
          </a:xfrm>
          <a:custGeom>
            <a:avLst/>
            <a:gdLst/>
            <a:ahLst/>
            <a:cxnLst/>
            <a:rect l="l" t="t" r="r" b="b"/>
            <a:pathLst>
              <a:path w="6886274" h="5025119" extrusionOk="0">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36" name="Google Shape;136;p31"/>
          <p:cNvSpPr txBox="1">
            <a:spLocks noGrp="1"/>
          </p:cNvSpPr>
          <p:nvPr>
            <p:ph type="title"/>
          </p:nvPr>
        </p:nvSpPr>
        <p:spPr>
          <a:xfrm>
            <a:off x="1399032" y="2523744"/>
            <a:ext cx="3831336" cy="145389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200"/>
              <a:buFont typeface="Abril Fatface"/>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1"/>
          <p:cNvSpPr>
            <a:spLocks noGrp="1"/>
          </p:cNvSpPr>
          <p:nvPr>
            <p:ph type="pic" idx="2"/>
          </p:nvPr>
        </p:nvSpPr>
        <p:spPr>
          <a:xfrm>
            <a:off x="6711696" y="640079"/>
            <a:ext cx="4837176" cy="5568696"/>
          </a:xfrm>
          <a:prstGeom prst="rect">
            <a:avLst/>
          </a:prstGeom>
          <a:noFill/>
          <a:ln>
            <a:noFill/>
          </a:ln>
        </p:spPr>
      </p:sp>
      <p:sp>
        <p:nvSpPr>
          <p:cNvPr id="138" name="Google Shape;138;p31"/>
          <p:cNvSpPr txBox="1">
            <a:spLocks noGrp="1"/>
          </p:cNvSpPr>
          <p:nvPr>
            <p:ph type="body" idx="1"/>
          </p:nvPr>
        </p:nvSpPr>
        <p:spPr>
          <a:xfrm>
            <a:off x="1655064" y="4087368"/>
            <a:ext cx="3319272" cy="649224"/>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chemeClr val="lt1"/>
              </a:buClr>
              <a:buSzPts val="2000"/>
              <a:buNone/>
              <a:defRPr sz="2000" cap="none">
                <a:solidFill>
                  <a:schemeClr val="lt1"/>
                </a:solidFill>
              </a:defRPr>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9" name="Google Shape;13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gue">
  <p:cSld name="Segue">
    <p:spTree>
      <p:nvGrpSpPr>
        <p:cNvPr id="1" name="Shape 21"/>
        <p:cNvGrpSpPr/>
        <p:nvPr/>
      </p:nvGrpSpPr>
      <p:grpSpPr>
        <a:xfrm>
          <a:off x="0" y="0"/>
          <a:ext cx="0" cy="0"/>
          <a:chOff x="0" y="0"/>
          <a:chExt cx="0" cy="0"/>
        </a:xfrm>
      </p:grpSpPr>
      <p:sp>
        <p:nvSpPr>
          <p:cNvPr id="22" name="Google Shape;22;p19" descr="Tag=AccentColor&#10;Flavor=Light&#10;Target=Fill"/>
          <p:cNvSpPr/>
          <p:nvPr/>
        </p:nvSpPr>
        <p:spPr>
          <a:xfrm>
            <a:off x="380990" y="1327050"/>
            <a:ext cx="6079676" cy="4114233"/>
          </a:xfrm>
          <a:custGeom>
            <a:avLst/>
            <a:gdLst/>
            <a:ahLst/>
            <a:cxnLst/>
            <a:rect l="l" t="t" r="r" b="b"/>
            <a:pathLst>
              <a:path w="7323233" h="5835507" extrusionOk="0">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3" name="Google Shape;23;p19"/>
          <p:cNvSpPr txBox="1">
            <a:spLocks noGrp="1"/>
          </p:cNvSpPr>
          <p:nvPr>
            <p:ph type="title"/>
          </p:nvPr>
        </p:nvSpPr>
        <p:spPr>
          <a:xfrm>
            <a:off x="1768928" y="2242457"/>
            <a:ext cx="3731849" cy="237308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Abril Fatface"/>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27" name="Google Shape;27;p19"/>
          <p:cNvSpPr txBox="1">
            <a:spLocks noGrp="1"/>
          </p:cNvSpPr>
          <p:nvPr>
            <p:ph type="body" idx="1"/>
          </p:nvPr>
        </p:nvSpPr>
        <p:spPr>
          <a:xfrm>
            <a:off x="6735763" y="712788"/>
            <a:ext cx="4618037" cy="5432425"/>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Clr>
                <a:schemeClr val="dk1"/>
              </a:buClr>
              <a:buSzPts val="1800"/>
              <a:buNone/>
              <a:defRPr sz="18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17" descr="Tag=AccentColor&#10;Flavor=Light&#10;Target=Fill"/>
          <p:cNvSpPr/>
          <p:nvPr/>
        </p:nvSpPr>
        <p:spPr>
          <a:xfrm flipH="1">
            <a:off x="1" y="315111"/>
            <a:ext cx="3021543" cy="1435442"/>
          </a:xfrm>
          <a:custGeom>
            <a:avLst/>
            <a:gdLst/>
            <a:ahLst/>
            <a:cxnLst/>
            <a:rect l="l" t="t" r="r" b="b"/>
            <a:pathLst>
              <a:path w="3021543" h="1435442" extrusionOk="0">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0" name="Google Shape;3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bril Fatfac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2011680"/>
            <a:ext cx="10515600" cy="41605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3 column">
  <p:cSld name="Comparison 3 column">
    <p:spTree>
      <p:nvGrpSpPr>
        <p:cNvPr id="1" name="Shape 39"/>
        <p:cNvGrpSpPr/>
        <p:nvPr/>
      </p:nvGrpSpPr>
      <p:grpSpPr>
        <a:xfrm>
          <a:off x="0" y="0"/>
          <a:ext cx="0" cy="0"/>
          <a:chOff x="0" y="0"/>
          <a:chExt cx="0" cy="0"/>
        </a:xfrm>
      </p:grpSpPr>
      <p:sp>
        <p:nvSpPr>
          <p:cNvPr id="40" name="Google Shape;40;p23" descr="Tag=AccentColor&#10;Flavor=Light&#10;Target=Fill"/>
          <p:cNvSpPr/>
          <p:nvPr/>
        </p:nvSpPr>
        <p:spPr>
          <a:xfrm flipH="1">
            <a:off x="1" y="315111"/>
            <a:ext cx="3021543" cy="1435442"/>
          </a:xfrm>
          <a:custGeom>
            <a:avLst/>
            <a:gdLst/>
            <a:ahLst/>
            <a:cxnLst/>
            <a:rect l="l" t="t" r="r" b="b"/>
            <a:pathLst>
              <a:path w="3021543" h="1435442" extrusionOk="0">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41" name="Google Shape;41;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bril Fatfac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839788" y="2011680"/>
            <a:ext cx="3108960" cy="95097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800"/>
              <a:buNone/>
              <a:defRPr sz="28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3"/>
          <p:cNvSpPr txBox="1">
            <a:spLocks noGrp="1"/>
          </p:cNvSpPr>
          <p:nvPr>
            <p:ph type="body" idx="2"/>
          </p:nvPr>
        </p:nvSpPr>
        <p:spPr>
          <a:xfrm>
            <a:off x="839788" y="3127248"/>
            <a:ext cx="3108960" cy="30632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sz="1800"/>
            </a:lvl1pPr>
            <a:lvl2pPr marL="914400" lvl="1" indent="-342900" algn="l">
              <a:lnSpc>
                <a:spcPct val="100000"/>
              </a:lnSpc>
              <a:spcBef>
                <a:spcPts val="500"/>
              </a:spcBef>
              <a:spcAft>
                <a:spcPts val="0"/>
              </a:spcAft>
              <a:buClr>
                <a:schemeClr val="dk1"/>
              </a:buClr>
              <a:buSzPts val="1800"/>
              <a:buChar char="•"/>
              <a:defRPr sz="1800"/>
            </a:lvl2pPr>
            <a:lvl3pPr marL="1371600" lvl="2" indent="-342900" algn="l">
              <a:lnSpc>
                <a:spcPct val="100000"/>
              </a:lnSpc>
              <a:spcBef>
                <a:spcPts val="500"/>
              </a:spcBef>
              <a:spcAft>
                <a:spcPts val="0"/>
              </a:spcAft>
              <a:buClr>
                <a:schemeClr val="dk1"/>
              </a:buClr>
              <a:buSzPts val="1800"/>
              <a:buChar char="•"/>
              <a:defRPr sz="1800"/>
            </a:lvl3pPr>
            <a:lvl4pPr marL="1828800" lvl="3" indent="-342900" algn="l">
              <a:lnSpc>
                <a:spcPct val="100000"/>
              </a:lnSpc>
              <a:spcBef>
                <a:spcPts val="500"/>
              </a:spcBef>
              <a:spcAft>
                <a:spcPts val="0"/>
              </a:spcAft>
              <a:buClr>
                <a:schemeClr val="dk1"/>
              </a:buClr>
              <a:buSzPts val="1800"/>
              <a:buChar char="•"/>
              <a:defRPr sz="1800"/>
            </a:lvl4pPr>
            <a:lvl5pPr marL="2286000" lvl="4" indent="-342900" algn="l">
              <a:lnSpc>
                <a:spcPct val="10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3"/>
          <p:cNvSpPr txBox="1">
            <a:spLocks noGrp="1"/>
          </p:cNvSpPr>
          <p:nvPr>
            <p:ph type="body" idx="3"/>
          </p:nvPr>
        </p:nvSpPr>
        <p:spPr>
          <a:xfrm>
            <a:off x="4541520" y="2011680"/>
            <a:ext cx="3108960" cy="95097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800"/>
              <a:buNone/>
              <a:defRPr sz="28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3"/>
          <p:cNvSpPr txBox="1">
            <a:spLocks noGrp="1"/>
          </p:cNvSpPr>
          <p:nvPr>
            <p:ph type="body" idx="4"/>
          </p:nvPr>
        </p:nvSpPr>
        <p:spPr>
          <a:xfrm>
            <a:off x="4541520" y="3127248"/>
            <a:ext cx="3108960" cy="30632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sz="1800"/>
            </a:lvl1pPr>
            <a:lvl2pPr marL="914400" lvl="1" indent="-342900" algn="l">
              <a:lnSpc>
                <a:spcPct val="100000"/>
              </a:lnSpc>
              <a:spcBef>
                <a:spcPts val="500"/>
              </a:spcBef>
              <a:spcAft>
                <a:spcPts val="0"/>
              </a:spcAft>
              <a:buClr>
                <a:schemeClr val="dk1"/>
              </a:buClr>
              <a:buSzPts val="1800"/>
              <a:buChar char="•"/>
              <a:defRPr sz="1800"/>
            </a:lvl2pPr>
            <a:lvl3pPr marL="1371600" lvl="2" indent="-342900" algn="l">
              <a:lnSpc>
                <a:spcPct val="100000"/>
              </a:lnSpc>
              <a:spcBef>
                <a:spcPts val="500"/>
              </a:spcBef>
              <a:spcAft>
                <a:spcPts val="0"/>
              </a:spcAft>
              <a:buClr>
                <a:schemeClr val="dk1"/>
              </a:buClr>
              <a:buSzPts val="1800"/>
              <a:buChar char="•"/>
              <a:defRPr sz="1800"/>
            </a:lvl3pPr>
            <a:lvl4pPr marL="1828800" lvl="3" indent="-342900" algn="l">
              <a:lnSpc>
                <a:spcPct val="100000"/>
              </a:lnSpc>
              <a:spcBef>
                <a:spcPts val="500"/>
              </a:spcBef>
              <a:spcAft>
                <a:spcPts val="0"/>
              </a:spcAft>
              <a:buClr>
                <a:schemeClr val="dk1"/>
              </a:buClr>
              <a:buSzPts val="1800"/>
              <a:buChar char="•"/>
              <a:defRPr sz="1800"/>
            </a:lvl4pPr>
            <a:lvl5pPr marL="2286000" lvl="4" indent="-342900" algn="l">
              <a:lnSpc>
                <a:spcPct val="10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23"/>
          <p:cNvSpPr txBox="1">
            <a:spLocks noGrp="1"/>
          </p:cNvSpPr>
          <p:nvPr>
            <p:ph type="body" idx="5"/>
          </p:nvPr>
        </p:nvSpPr>
        <p:spPr>
          <a:xfrm>
            <a:off x="8243252" y="2011680"/>
            <a:ext cx="3108960" cy="95097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800"/>
              <a:buNone/>
              <a:defRPr sz="28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3"/>
          <p:cNvSpPr txBox="1">
            <a:spLocks noGrp="1"/>
          </p:cNvSpPr>
          <p:nvPr>
            <p:ph type="body" idx="6"/>
          </p:nvPr>
        </p:nvSpPr>
        <p:spPr>
          <a:xfrm>
            <a:off x="8243252" y="3127248"/>
            <a:ext cx="3108960" cy="30632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sz="1800"/>
            </a:lvl1pPr>
            <a:lvl2pPr marL="914400" lvl="1" indent="-342900" algn="l">
              <a:lnSpc>
                <a:spcPct val="100000"/>
              </a:lnSpc>
              <a:spcBef>
                <a:spcPts val="500"/>
              </a:spcBef>
              <a:spcAft>
                <a:spcPts val="0"/>
              </a:spcAft>
              <a:buClr>
                <a:schemeClr val="dk1"/>
              </a:buClr>
              <a:buSzPts val="1800"/>
              <a:buChar char="•"/>
              <a:defRPr sz="1800"/>
            </a:lvl2pPr>
            <a:lvl3pPr marL="1371600" lvl="2" indent="-342900" algn="l">
              <a:lnSpc>
                <a:spcPct val="100000"/>
              </a:lnSpc>
              <a:spcBef>
                <a:spcPts val="500"/>
              </a:spcBef>
              <a:spcAft>
                <a:spcPts val="0"/>
              </a:spcAft>
              <a:buClr>
                <a:schemeClr val="dk1"/>
              </a:buClr>
              <a:buSzPts val="1800"/>
              <a:buChar char="•"/>
              <a:defRPr sz="1800"/>
            </a:lvl3pPr>
            <a:lvl4pPr marL="1828800" lvl="3" indent="-342900" algn="l">
              <a:lnSpc>
                <a:spcPct val="100000"/>
              </a:lnSpc>
              <a:spcBef>
                <a:spcPts val="500"/>
              </a:spcBef>
              <a:spcAft>
                <a:spcPts val="0"/>
              </a:spcAft>
              <a:buClr>
                <a:schemeClr val="dk1"/>
              </a:buClr>
              <a:buSzPts val="1800"/>
              <a:buChar char="•"/>
              <a:defRPr sz="1800"/>
            </a:lvl4pPr>
            <a:lvl5pPr marL="2286000" lvl="4" indent="-342900" algn="l">
              <a:lnSpc>
                <a:spcPct val="10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28" descr="Tag=AccentColor&#10;Flavor=Light&#10;Target=Fill"/>
          <p:cNvSpPr/>
          <p:nvPr/>
        </p:nvSpPr>
        <p:spPr>
          <a:xfrm flipH="1">
            <a:off x="1" y="315111"/>
            <a:ext cx="3021543" cy="1435442"/>
          </a:xfrm>
          <a:custGeom>
            <a:avLst/>
            <a:gdLst/>
            <a:ahLst/>
            <a:cxnLst/>
            <a:rect l="l" t="t" r="r" b="b"/>
            <a:pathLst>
              <a:path w="3021543" h="1435442" extrusionOk="0">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53" name="Google Shape;53;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bril Fatfac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body" idx="1"/>
          </p:nvPr>
        </p:nvSpPr>
        <p:spPr>
          <a:xfrm>
            <a:off x="838200" y="2011680"/>
            <a:ext cx="4937760" cy="41605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8"/>
          <p:cNvSpPr txBox="1">
            <a:spLocks noGrp="1"/>
          </p:cNvSpPr>
          <p:nvPr>
            <p:ph type="body" idx="2"/>
          </p:nvPr>
        </p:nvSpPr>
        <p:spPr>
          <a:xfrm>
            <a:off x="6419088" y="2011680"/>
            <a:ext cx="4937760" cy="41605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with 2 pictures">
  <p:cSld name="Title and Content with 2 pictures">
    <p:spTree>
      <p:nvGrpSpPr>
        <p:cNvPr id="1" name="Shape 59"/>
        <p:cNvGrpSpPr/>
        <p:nvPr/>
      </p:nvGrpSpPr>
      <p:grpSpPr>
        <a:xfrm>
          <a:off x="0" y="0"/>
          <a:ext cx="0" cy="0"/>
          <a:chOff x="0" y="0"/>
          <a:chExt cx="0" cy="0"/>
        </a:xfrm>
      </p:grpSpPr>
      <p:sp>
        <p:nvSpPr>
          <p:cNvPr id="60" name="Google Shape;60;p24"/>
          <p:cNvSpPr>
            <a:spLocks noGrp="1"/>
          </p:cNvSpPr>
          <p:nvPr>
            <p:ph type="pic" idx="2"/>
          </p:nvPr>
        </p:nvSpPr>
        <p:spPr>
          <a:xfrm>
            <a:off x="0" y="0"/>
            <a:ext cx="6105136" cy="4191000"/>
          </a:xfrm>
          <a:prstGeom prst="rect">
            <a:avLst/>
          </a:prstGeom>
          <a:noFill/>
          <a:ln>
            <a:noFill/>
          </a:ln>
        </p:spPr>
      </p:sp>
      <p:sp>
        <p:nvSpPr>
          <p:cNvPr id="61" name="Google Shape;61;p24"/>
          <p:cNvSpPr>
            <a:spLocks noGrp="1"/>
          </p:cNvSpPr>
          <p:nvPr>
            <p:ph type="pic" idx="3"/>
          </p:nvPr>
        </p:nvSpPr>
        <p:spPr>
          <a:xfrm>
            <a:off x="462420" y="4304418"/>
            <a:ext cx="5414116" cy="2553582"/>
          </a:xfrm>
          <a:prstGeom prst="rect">
            <a:avLst/>
          </a:prstGeom>
          <a:noFill/>
          <a:ln>
            <a:noFill/>
          </a:ln>
        </p:spPr>
      </p:sp>
      <p:sp>
        <p:nvSpPr>
          <p:cNvPr id="62" name="Google Shape;62;p24"/>
          <p:cNvSpPr txBox="1">
            <a:spLocks noGrp="1"/>
          </p:cNvSpPr>
          <p:nvPr>
            <p:ph type="title"/>
          </p:nvPr>
        </p:nvSpPr>
        <p:spPr>
          <a:xfrm>
            <a:off x="6739128" y="365760"/>
            <a:ext cx="4617720" cy="257860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Abril Fatfac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txBox="1">
            <a:spLocks noGrp="1"/>
          </p:cNvSpPr>
          <p:nvPr>
            <p:ph type="body" idx="1"/>
          </p:nvPr>
        </p:nvSpPr>
        <p:spPr>
          <a:xfrm>
            <a:off x="6739128" y="3127248"/>
            <a:ext cx="4617720" cy="305409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800"/>
              <a:buNone/>
              <a:defRPr sz="1800"/>
            </a:lvl1pPr>
            <a:lvl2pPr marL="914400" lvl="1" indent="-342900" algn="l">
              <a:lnSpc>
                <a:spcPct val="100000"/>
              </a:lnSpc>
              <a:spcBef>
                <a:spcPts val="500"/>
              </a:spcBef>
              <a:spcAft>
                <a:spcPts val="0"/>
              </a:spcAft>
              <a:buClr>
                <a:schemeClr val="dk1"/>
              </a:buClr>
              <a:buSzPts val="1800"/>
              <a:buChar char="•"/>
              <a:defRPr sz="1800"/>
            </a:lvl2pPr>
            <a:lvl3pPr marL="1371600" lvl="2" indent="-342900" algn="l">
              <a:lnSpc>
                <a:spcPct val="100000"/>
              </a:lnSpc>
              <a:spcBef>
                <a:spcPts val="500"/>
              </a:spcBef>
              <a:spcAft>
                <a:spcPts val="0"/>
              </a:spcAft>
              <a:buClr>
                <a:schemeClr val="dk1"/>
              </a:buClr>
              <a:buSzPts val="1800"/>
              <a:buChar char="•"/>
              <a:defRPr sz="1800"/>
            </a:lvl3pPr>
            <a:lvl4pPr marL="1828800" lvl="3" indent="-342900" algn="l">
              <a:lnSpc>
                <a:spcPct val="100000"/>
              </a:lnSpc>
              <a:spcBef>
                <a:spcPts val="500"/>
              </a:spcBef>
              <a:spcAft>
                <a:spcPts val="0"/>
              </a:spcAft>
              <a:buClr>
                <a:schemeClr val="dk1"/>
              </a:buClr>
              <a:buSzPts val="1800"/>
              <a:buChar char="•"/>
              <a:defRPr sz="1800"/>
            </a:lvl4pPr>
            <a:lvl5pPr marL="2286000" lvl="4" indent="-342900" algn="l">
              <a:lnSpc>
                <a:spcPct val="10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4"/>
          <p:cNvSpPr txBox="1">
            <a:spLocks noGrp="1"/>
          </p:cNvSpPr>
          <p:nvPr>
            <p:ph type="ftr" idx="11"/>
          </p:nvPr>
        </p:nvSpPr>
        <p:spPr>
          <a:xfrm>
            <a:off x="6739128"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losing">
  <p:cSld name="Closing">
    <p:spTree>
      <p:nvGrpSpPr>
        <p:cNvPr id="1" name="Shape 66"/>
        <p:cNvGrpSpPr/>
        <p:nvPr/>
      </p:nvGrpSpPr>
      <p:grpSpPr>
        <a:xfrm>
          <a:off x="0" y="0"/>
          <a:ext cx="0" cy="0"/>
          <a:chOff x="0" y="0"/>
          <a:chExt cx="0" cy="0"/>
        </a:xfrm>
      </p:grpSpPr>
      <p:sp>
        <p:nvSpPr>
          <p:cNvPr id="67" name="Google Shape;67;p25"/>
          <p:cNvSpPr>
            <a:spLocks noGrp="1"/>
          </p:cNvSpPr>
          <p:nvPr>
            <p:ph type="pic" idx="2"/>
          </p:nvPr>
        </p:nvSpPr>
        <p:spPr>
          <a:xfrm>
            <a:off x="5710842" y="1"/>
            <a:ext cx="6481158" cy="4216186"/>
          </a:xfrm>
          <a:prstGeom prst="rect">
            <a:avLst/>
          </a:prstGeom>
          <a:noFill/>
          <a:ln>
            <a:noFill/>
          </a:ln>
        </p:spPr>
      </p:sp>
      <p:sp>
        <p:nvSpPr>
          <p:cNvPr id="68" name="Google Shape;68;p25"/>
          <p:cNvSpPr>
            <a:spLocks noGrp="1"/>
          </p:cNvSpPr>
          <p:nvPr>
            <p:ph type="pic" idx="3"/>
          </p:nvPr>
        </p:nvSpPr>
        <p:spPr>
          <a:xfrm>
            <a:off x="5078134" y="4323899"/>
            <a:ext cx="7113866" cy="2534101"/>
          </a:xfrm>
          <a:prstGeom prst="rect">
            <a:avLst/>
          </a:prstGeom>
          <a:noFill/>
          <a:ln>
            <a:noFill/>
          </a:ln>
        </p:spPr>
      </p:sp>
      <p:sp>
        <p:nvSpPr>
          <p:cNvPr id="69" name="Google Shape;69;p25"/>
          <p:cNvSpPr txBox="1">
            <a:spLocks noGrp="1"/>
          </p:cNvSpPr>
          <p:nvPr>
            <p:ph type="title"/>
          </p:nvPr>
        </p:nvSpPr>
        <p:spPr>
          <a:xfrm>
            <a:off x="838200" y="365124"/>
            <a:ext cx="4443984" cy="213969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Abril Fatfac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body" idx="1"/>
          </p:nvPr>
        </p:nvSpPr>
        <p:spPr>
          <a:xfrm>
            <a:off x="838199" y="2898648"/>
            <a:ext cx="4443984" cy="594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000"/>
              <a:buNone/>
              <a:defRPr sz="20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5"/>
          <p:cNvSpPr txBox="1">
            <a:spLocks noGrp="1"/>
          </p:cNvSpPr>
          <p:nvPr>
            <p:ph type="body" idx="4"/>
          </p:nvPr>
        </p:nvSpPr>
        <p:spPr>
          <a:xfrm>
            <a:off x="838199" y="3639312"/>
            <a:ext cx="4443984" cy="594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000"/>
              <a:buNone/>
              <a:defRPr sz="20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5"/>
          <p:cNvSpPr txBox="1">
            <a:spLocks noGrp="1"/>
          </p:cNvSpPr>
          <p:nvPr>
            <p:ph type="body" idx="5"/>
          </p:nvPr>
        </p:nvSpPr>
        <p:spPr>
          <a:xfrm>
            <a:off x="838199" y="4389120"/>
            <a:ext cx="4443984" cy="594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000"/>
              <a:buNone/>
              <a:defRPr sz="20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with 4 pictures">
  <p:cSld name="Title and Content with 4 pictures">
    <p:spTree>
      <p:nvGrpSpPr>
        <p:cNvPr id="1" name="Shape 73"/>
        <p:cNvGrpSpPr/>
        <p:nvPr/>
      </p:nvGrpSpPr>
      <p:grpSpPr>
        <a:xfrm>
          <a:off x="0" y="0"/>
          <a:ext cx="0" cy="0"/>
          <a:chOff x="0" y="0"/>
          <a:chExt cx="0" cy="0"/>
        </a:xfrm>
      </p:grpSpPr>
      <p:sp>
        <p:nvSpPr>
          <p:cNvPr id="74" name="Google Shape;74;p18"/>
          <p:cNvSpPr>
            <a:spLocks noGrp="1"/>
          </p:cNvSpPr>
          <p:nvPr>
            <p:ph type="pic" idx="2"/>
          </p:nvPr>
        </p:nvSpPr>
        <p:spPr>
          <a:xfrm>
            <a:off x="4726728" y="3802958"/>
            <a:ext cx="4228282" cy="3055043"/>
          </a:xfrm>
          <a:prstGeom prst="rect">
            <a:avLst/>
          </a:prstGeom>
          <a:noFill/>
          <a:ln>
            <a:noFill/>
          </a:ln>
        </p:spPr>
      </p:sp>
      <p:sp>
        <p:nvSpPr>
          <p:cNvPr id="75" name="Google Shape;75;p18"/>
          <p:cNvSpPr>
            <a:spLocks noGrp="1"/>
          </p:cNvSpPr>
          <p:nvPr>
            <p:ph type="pic" idx="3"/>
          </p:nvPr>
        </p:nvSpPr>
        <p:spPr>
          <a:xfrm>
            <a:off x="4726375" y="0"/>
            <a:ext cx="4228635" cy="3694372"/>
          </a:xfrm>
          <a:prstGeom prst="rect">
            <a:avLst/>
          </a:prstGeom>
          <a:noFill/>
          <a:ln>
            <a:noFill/>
          </a:ln>
        </p:spPr>
      </p:sp>
      <p:sp>
        <p:nvSpPr>
          <p:cNvPr id="76" name="Google Shape;76;p18"/>
          <p:cNvSpPr txBox="1">
            <a:spLocks noGrp="1"/>
          </p:cNvSpPr>
          <p:nvPr>
            <p:ph type="title"/>
          </p:nvPr>
        </p:nvSpPr>
        <p:spPr>
          <a:xfrm>
            <a:off x="838200" y="365125"/>
            <a:ext cx="3200400" cy="21034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bril Fatfac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8"/>
          <p:cNvSpPr txBox="1">
            <a:spLocks noGrp="1"/>
          </p:cNvSpPr>
          <p:nvPr>
            <p:ph type="body" idx="1"/>
          </p:nvPr>
        </p:nvSpPr>
        <p:spPr>
          <a:xfrm>
            <a:off x="838200" y="2643186"/>
            <a:ext cx="3816096" cy="35290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000"/>
              <a:buNone/>
              <a:defRPr sz="2000"/>
            </a:lvl1pPr>
            <a:lvl2pPr marL="914400" lvl="1" indent="-381000" algn="l">
              <a:lnSpc>
                <a:spcPct val="100000"/>
              </a:lnSpc>
              <a:spcBef>
                <a:spcPts val="500"/>
              </a:spcBef>
              <a:spcAft>
                <a:spcPts val="0"/>
              </a:spcAft>
              <a:buClr>
                <a:schemeClr val="dk1"/>
              </a:buClr>
              <a:buSzPts val="2400"/>
              <a:buChar char="•"/>
              <a:defRPr/>
            </a:lvl2pPr>
            <a:lvl3pPr marL="1371600" lvl="2" indent="-355600" algn="l">
              <a:lnSpc>
                <a:spcPct val="100000"/>
              </a:lnSpc>
              <a:spcBef>
                <a:spcPts val="500"/>
              </a:spcBef>
              <a:spcAft>
                <a:spcPts val="0"/>
              </a:spcAft>
              <a:buClr>
                <a:schemeClr val="dk1"/>
              </a:buClr>
              <a:buSzPts val="20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8"/>
          <p:cNvSpPr txBox="1">
            <a:spLocks noGrp="1"/>
          </p:cNvSpPr>
          <p:nvPr>
            <p:ph type="ftr" idx="11"/>
          </p:nvPr>
        </p:nvSpPr>
        <p:spPr>
          <a:xfrm>
            <a:off x="838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8"/>
          <p:cNvSpPr>
            <a:spLocks noGrp="1"/>
          </p:cNvSpPr>
          <p:nvPr>
            <p:ph type="pic" idx="4"/>
          </p:nvPr>
        </p:nvSpPr>
        <p:spPr>
          <a:xfrm>
            <a:off x="9082087" y="0"/>
            <a:ext cx="3109415" cy="3694372"/>
          </a:xfrm>
          <a:prstGeom prst="rect">
            <a:avLst/>
          </a:prstGeom>
          <a:noFill/>
          <a:ln>
            <a:noFill/>
          </a:ln>
        </p:spPr>
      </p:sp>
      <p:sp>
        <p:nvSpPr>
          <p:cNvPr id="80" name="Google Shape;80;p18"/>
          <p:cNvSpPr>
            <a:spLocks noGrp="1"/>
          </p:cNvSpPr>
          <p:nvPr>
            <p:ph type="pic" idx="5"/>
          </p:nvPr>
        </p:nvSpPr>
        <p:spPr>
          <a:xfrm>
            <a:off x="9081588" y="3802957"/>
            <a:ext cx="3109415" cy="3055044"/>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bril Fatface"/>
              <a:buNone/>
              <a:defRPr sz="4400" b="0" i="1" u="none" strike="noStrike" cap="none">
                <a:solidFill>
                  <a:schemeClr val="dk1"/>
                </a:solidFill>
                <a:latin typeface="Abril Fatface"/>
                <a:ea typeface="Abril Fatface"/>
                <a:cs typeface="Abril Fatface"/>
                <a:sym typeface="Abril Fatfac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
          <p:cNvSpPr txBox="1">
            <a:spLocks noGrp="1"/>
          </p:cNvSpPr>
          <p:nvPr>
            <p:ph type="title"/>
          </p:nvPr>
        </p:nvSpPr>
        <p:spPr>
          <a:xfrm>
            <a:off x="839788" y="640080"/>
            <a:ext cx="3886200" cy="29535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Abril Fatface"/>
              <a:buNone/>
            </a:pPr>
            <a:r>
              <a:rPr lang="en-US"/>
              <a:t>Piney Branch</a:t>
            </a:r>
            <a:br>
              <a:rPr lang="en-US"/>
            </a:br>
            <a:r>
              <a:rPr lang="en-US"/>
              <a:t>Elementary </a:t>
            </a:r>
            <a:endParaRPr/>
          </a:p>
        </p:txBody>
      </p:sp>
      <p:pic>
        <p:nvPicPr>
          <p:cNvPr id="147" name="Google Shape;147;p1" descr="A red bird with yellow beak and white text&#10;&#10;AI-generated content may be incorrect."/>
          <p:cNvPicPr preferRelativeResize="0"/>
          <p:nvPr/>
        </p:nvPicPr>
        <p:blipFill rotWithShape="1">
          <a:blip r:embed="rId3">
            <a:alphaModFix/>
          </a:blip>
          <a:srcRect/>
          <a:stretch/>
        </p:blipFill>
        <p:spPr>
          <a:xfrm>
            <a:off x="7059168" y="1748892"/>
            <a:ext cx="4489704" cy="3378504"/>
          </a:xfrm>
          <a:prstGeom prst="rect">
            <a:avLst/>
          </a:prstGeom>
          <a:noFill/>
          <a:ln>
            <a:noFill/>
          </a:ln>
        </p:spPr>
      </p:pic>
      <p:sp>
        <p:nvSpPr>
          <p:cNvPr id="148" name="Google Shape;148;p1"/>
          <p:cNvSpPr txBox="1">
            <a:spLocks noGrp="1"/>
          </p:cNvSpPr>
          <p:nvPr>
            <p:ph type="body" idx="2"/>
          </p:nvPr>
        </p:nvSpPr>
        <p:spPr>
          <a:xfrm>
            <a:off x="839788" y="3776472"/>
            <a:ext cx="3886200" cy="24688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600"/>
              <a:buNone/>
            </a:pPr>
            <a:r>
              <a:rPr lang="en-US"/>
              <a:t>PTO Meeting</a:t>
            </a:r>
            <a:endParaRPr/>
          </a:p>
          <a:p>
            <a:pPr marL="0" lvl="0" indent="0" algn="l" rtl="0">
              <a:lnSpc>
                <a:spcPct val="100000"/>
              </a:lnSpc>
              <a:spcBef>
                <a:spcPts val="1000"/>
              </a:spcBef>
              <a:spcAft>
                <a:spcPts val="0"/>
              </a:spcAft>
              <a:buClr>
                <a:schemeClr val="dk1"/>
              </a:buClr>
              <a:buSzPts val="1600"/>
              <a:buNone/>
            </a:pPr>
            <a:r>
              <a:rPr lang="en-US"/>
              <a:t>March 18, 2026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3d0fa9ed0f1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a:t>Board Elections: May 6, 2026</a:t>
            </a:r>
            <a:endParaRPr/>
          </a:p>
        </p:txBody>
      </p:sp>
      <p:sp>
        <p:nvSpPr>
          <p:cNvPr id="243" name="Google Shape;243;g3d0fa9ed0f1_0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pic>
        <p:nvPicPr>
          <p:cNvPr id="244" name="Google Shape;244;g3d0fa9ed0f1_0_0" descr="A red bird with yellow beak and white text&#10;&#10;AI-generated content may be incorrect."/>
          <p:cNvPicPr preferRelativeResize="0"/>
          <p:nvPr/>
        </p:nvPicPr>
        <p:blipFill rotWithShape="1">
          <a:blip r:embed="rId3">
            <a:alphaModFix/>
          </a:blip>
          <a:srcRect/>
          <a:stretch/>
        </p:blipFill>
        <p:spPr>
          <a:xfrm>
            <a:off x="10427643" y="5532300"/>
            <a:ext cx="1764356" cy="1325699"/>
          </a:xfrm>
          <a:prstGeom prst="rect">
            <a:avLst/>
          </a:prstGeom>
          <a:noFill/>
          <a:ln>
            <a:noFill/>
          </a:ln>
        </p:spPr>
      </p:pic>
      <p:sp>
        <p:nvSpPr>
          <p:cNvPr id="245" name="Google Shape;245;g3d0fa9ed0f1_0_0"/>
          <p:cNvSpPr txBox="1"/>
          <p:nvPr/>
        </p:nvSpPr>
        <p:spPr>
          <a:xfrm>
            <a:off x="1467675" y="1854425"/>
            <a:ext cx="8167200" cy="403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Century Gothic"/>
              <a:ea typeface="Century Gothic"/>
              <a:cs typeface="Century Gothic"/>
              <a:sym typeface="Century Gothic"/>
            </a:endParaRPr>
          </a:p>
        </p:txBody>
      </p:sp>
      <p:sp>
        <p:nvSpPr>
          <p:cNvPr id="246" name="Google Shape;246;g3d0fa9ed0f1_0_0"/>
          <p:cNvSpPr txBox="1"/>
          <p:nvPr/>
        </p:nvSpPr>
        <p:spPr>
          <a:xfrm>
            <a:off x="194550" y="2320750"/>
            <a:ext cx="8791800" cy="403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chemeClr val="dk1"/>
                </a:solidFill>
                <a:latin typeface="Century Gothic"/>
                <a:ea typeface="Century Gothic"/>
                <a:cs typeface="Century Gothic"/>
                <a:sym typeface="Century Gothic"/>
              </a:rPr>
              <a:t>PTO Board Election Process</a:t>
            </a:r>
            <a:endParaRPr sz="28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2800">
                <a:solidFill>
                  <a:schemeClr val="dk1"/>
                </a:solidFill>
                <a:latin typeface="Century Gothic"/>
                <a:ea typeface="Century Gothic"/>
                <a:cs typeface="Century Gothic"/>
                <a:sym typeface="Century Gothic"/>
              </a:rPr>
              <a:t>This years election will be held during the PTO Meeting on Wednesday, May 6, 2026 at 7pm in the Piney Branch Library. Interest form must be submitted by April 6, 2026: PBES PTO Website! </a:t>
            </a:r>
            <a:endParaRPr sz="28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28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2800" b="1">
                <a:solidFill>
                  <a:schemeClr val="dk1"/>
                </a:solidFill>
                <a:latin typeface="Century Gothic"/>
                <a:ea typeface="Century Gothic"/>
                <a:cs typeface="Century Gothic"/>
                <a:sym typeface="Century Gothic"/>
              </a:rPr>
              <a:t>Member Voting Rights</a:t>
            </a:r>
            <a:endParaRPr sz="28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2800">
                <a:solidFill>
                  <a:schemeClr val="dk1"/>
                </a:solidFill>
                <a:latin typeface="Century Gothic"/>
                <a:ea typeface="Century Gothic"/>
                <a:cs typeface="Century Gothic"/>
                <a:sym typeface="Century Gothic"/>
              </a:rPr>
              <a:t>Voting rights are only held by official PTO members. If you would like to vote, you must become a PTO member prior to April 30, 2026. </a:t>
            </a:r>
            <a:endParaRPr sz="2800">
              <a:solidFill>
                <a:schemeClr val="dk1"/>
              </a:solidFill>
              <a:latin typeface="Century Gothic"/>
              <a:ea typeface="Century Gothic"/>
              <a:cs typeface="Century Gothic"/>
              <a:sym typeface="Century Gothic"/>
            </a:endParaRPr>
          </a:p>
        </p:txBody>
      </p:sp>
      <p:sp>
        <p:nvSpPr>
          <p:cNvPr id="247" name="Google Shape;247;g3d0fa9ed0f1_0_0"/>
          <p:cNvSpPr txBox="1"/>
          <p:nvPr/>
        </p:nvSpPr>
        <p:spPr>
          <a:xfrm>
            <a:off x="7353050" y="1406300"/>
            <a:ext cx="4538700" cy="112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u="sng">
                <a:solidFill>
                  <a:schemeClr val="dk1"/>
                </a:solidFill>
                <a:latin typeface="Century Gothic"/>
                <a:ea typeface="Century Gothic"/>
                <a:cs typeface="Century Gothic"/>
                <a:sym typeface="Century Gothic"/>
              </a:rPr>
              <a:t>Open Position:</a:t>
            </a:r>
            <a:endParaRPr sz="2800" b="1" u="sng">
              <a:solidFill>
                <a:schemeClr val="dk1"/>
              </a:solidFill>
              <a:latin typeface="Century Gothic"/>
              <a:ea typeface="Century Gothic"/>
              <a:cs typeface="Century Gothic"/>
              <a:sym typeface="Century Gothic"/>
            </a:endParaRPr>
          </a:p>
          <a:p>
            <a:pPr marL="457200" lvl="0" indent="-406400" algn="l" rtl="0">
              <a:spcBef>
                <a:spcPts val="0"/>
              </a:spcBef>
              <a:spcAft>
                <a:spcPts val="0"/>
              </a:spcAft>
              <a:buClr>
                <a:schemeClr val="dk1"/>
              </a:buClr>
              <a:buSzPts val="2800"/>
              <a:buFont typeface="Century Gothic"/>
              <a:buChar char="●"/>
            </a:pPr>
            <a:r>
              <a:rPr lang="en-US" sz="2800">
                <a:solidFill>
                  <a:schemeClr val="dk1"/>
                </a:solidFill>
                <a:latin typeface="Century Gothic"/>
                <a:ea typeface="Century Gothic"/>
                <a:cs typeface="Century Gothic"/>
                <a:sym typeface="Century Gothic"/>
              </a:rPr>
              <a:t>Member at Large</a:t>
            </a:r>
            <a:endParaRPr sz="2800">
              <a:solidFill>
                <a:schemeClr val="dk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37fe19cddd8_0_56"/>
          <p:cNvSpPr txBox="1">
            <a:spLocks noGrp="1"/>
          </p:cNvSpPr>
          <p:nvPr>
            <p:ph type="title"/>
          </p:nvPr>
        </p:nvSpPr>
        <p:spPr>
          <a:xfrm>
            <a:off x="655950" y="1828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bril Fatface"/>
              <a:buNone/>
            </a:pPr>
            <a:r>
              <a:rPr lang="en-US"/>
              <a:t>Financial Review</a:t>
            </a:r>
            <a:endParaRPr/>
          </a:p>
        </p:txBody>
      </p:sp>
      <p:sp>
        <p:nvSpPr>
          <p:cNvPr id="253" name="Google Shape;253;g37fe19cddd8_0_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pic>
        <p:nvPicPr>
          <p:cNvPr id="254" name="Google Shape;254;g37fe19cddd8_0_56" descr="A red bird with yellow beak and white text&#10;&#10;AI-generated content may be incorrect."/>
          <p:cNvPicPr preferRelativeResize="0"/>
          <p:nvPr/>
        </p:nvPicPr>
        <p:blipFill rotWithShape="1">
          <a:blip r:embed="rId3">
            <a:alphaModFix/>
          </a:blip>
          <a:srcRect/>
          <a:stretch/>
        </p:blipFill>
        <p:spPr>
          <a:xfrm>
            <a:off x="10115550" y="5297789"/>
            <a:ext cx="2076450" cy="1560214"/>
          </a:xfrm>
          <a:prstGeom prst="rect">
            <a:avLst/>
          </a:prstGeom>
          <a:noFill/>
          <a:ln>
            <a:noFill/>
          </a:ln>
        </p:spPr>
      </p:pic>
      <p:pic>
        <p:nvPicPr>
          <p:cNvPr id="255" name="Google Shape;255;g37fe19cddd8_0_56"/>
          <p:cNvPicPr preferRelativeResize="0"/>
          <p:nvPr/>
        </p:nvPicPr>
        <p:blipFill>
          <a:blip r:embed="rId4">
            <a:alphaModFix/>
          </a:blip>
          <a:stretch>
            <a:fillRect/>
          </a:stretch>
        </p:blipFill>
        <p:spPr>
          <a:xfrm>
            <a:off x="2784475" y="1090675"/>
            <a:ext cx="6438617" cy="57673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37fe19cddd8_0_72"/>
          <p:cNvSpPr txBox="1">
            <a:spLocks noGrp="1"/>
          </p:cNvSpPr>
          <p:nvPr>
            <p:ph type="title"/>
          </p:nvPr>
        </p:nvSpPr>
        <p:spPr>
          <a:xfrm>
            <a:off x="6739128" y="365760"/>
            <a:ext cx="4617600" cy="2578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Abril Fatface"/>
              <a:buNone/>
            </a:pPr>
            <a:r>
              <a:rPr lang="en-US"/>
              <a:t>Open Questions &amp;</a:t>
            </a:r>
            <a:endParaRPr/>
          </a:p>
          <a:p>
            <a:pPr marL="0" lvl="0" indent="0" algn="l" rtl="0">
              <a:lnSpc>
                <a:spcPct val="90000"/>
              </a:lnSpc>
              <a:spcBef>
                <a:spcPts val="0"/>
              </a:spcBef>
              <a:spcAft>
                <a:spcPts val="0"/>
              </a:spcAft>
              <a:buClr>
                <a:schemeClr val="dk1"/>
              </a:buClr>
              <a:buSzPts val="4000"/>
              <a:buFont typeface="Abril Fatface"/>
              <a:buNone/>
            </a:pPr>
            <a:r>
              <a:rPr lang="en-US"/>
              <a:t>Discussion</a:t>
            </a:r>
            <a:endParaRPr/>
          </a:p>
        </p:txBody>
      </p:sp>
      <p:pic>
        <p:nvPicPr>
          <p:cNvPr id="261" name="Google Shape;261;g37fe19cddd8_0_72" descr="Red black question mark on white background (Provided by Getty Images)"/>
          <p:cNvPicPr preferRelativeResize="0"/>
          <p:nvPr/>
        </p:nvPicPr>
        <p:blipFill rotWithShape="1">
          <a:blip r:embed="rId3">
            <a:alphaModFix/>
          </a:blip>
          <a:srcRect/>
          <a:stretch/>
        </p:blipFill>
        <p:spPr>
          <a:xfrm>
            <a:off x="0" y="0"/>
            <a:ext cx="6434324"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5"/>
          <p:cNvSpPr txBox="1">
            <a:spLocks noGrp="1"/>
          </p:cNvSpPr>
          <p:nvPr>
            <p:ph type="title"/>
          </p:nvPr>
        </p:nvSpPr>
        <p:spPr>
          <a:xfrm>
            <a:off x="1768928" y="2242457"/>
            <a:ext cx="3731849" cy="23730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Abril Fatface"/>
              <a:buNone/>
            </a:pPr>
            <a:r>
              <a:rPr lang="en-US"/>
              <a:t>Motion to Close</a:t>
            </a:r>
            <a:endParaRPr/>
          </a:p>
        </p:txBody>
      </p:sp>
      <p:sp>
        <p:nvSpPr>
          <p:cNvPr id="267" name="Google Shape;26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pic>
        <p:nvPicPr>
          <p:cNvPr id="268" name="Google Shape;268;p5" descr="A red bird with yellow beak and white text&#10;&#10;AI-generated content may be incorrect."/>
          <p:cNvPicPr preferRelativeResize="0"/>
          <p:nvPr/>
        </p:nvPicPr>
        <p:blipFill rotWithShape="1">
          <a:blip r:embed="rId3">
            <a:alphaModFix/>
          </a:blip>
          <a:srcRect/>
          <a:stretch/>
        </p:blipFill>
        <p:spPr>
          <a:xfrm>
            <a:off x="10115550" y="5297789"/>
            <a:ext cx="2076450" cy="156021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37fe19cddd8_0_63"/>
          <p:cNvSpPr txBox="1">
            <a:spLocks noGrp="1"/>
          </p:cNvSpPr>
          <p:nvPr>
            <p:ph type="title"/>
          </p:nvPr>
        </p:nvSpPr>
        <p:spPr>
          <a:xfrm>
            <a:off x="7702675" y="1528649"/>
            <a:ext cx="4443900" cy="2139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Abril Fatface"/>
              <a:buNone/>
            </a:pPr>
            <a:r>
              <a:rPr lang="en-US"/>
              <a:t>Thank you!</a:t>
            </a:r>
            <a:endParaRPr/>
          </a:p>
        </p:txBody>
      </p:sp>
      <p:sp>
        <p:nvSpPr>
          <p:cNvPr id="274" name="Google Shape;274;g37fe19cddd8_0_63"/>
          <p:cNvSpPr txBox="1">
            <a:spLocks noGrp="1"/>
          </p:cNvSpPr>
          <p:nvPr>
            <p:ph type="body" idx="1"/>
          </p:nvPr>
        </p:nvSpPr>
        <p:spPr>
          <a:xfrm>
            <a:off x="7748099" y="3668248"/>
            <a:ext cx="4443900" cy="5943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00000"/>
              </a:lnSpc>
              <a:spcBef>
                <a:spcPts val="0"/>
              </a:spcBef>
              <a:spcAft>
                <a:spcPts val="0"/>
              </a:spcAft>
              <a:buClr>
                <a:schemeClr val="dk1"/>
              </a:buClr>
              <a:buSzPct val="100000"/>
              <a:buNone/>
            </a:pPr>
            <a:r>
              <a:rPr lang="en-US"/>
              <a:t>Next Meeting: May 6, 2026</a:t>
            </a:r>
            <a:endParaRPr/>
          </a:p>
          <a:p>
            <a:pPr marL="0" lvl="0" indent="0" algn="l" rtl="0">
              <a:lnSpc>
                <a:spcPct val="100000"/>
              </a:lnSpc>
              <a:spcBef>
                <a:spcPts val="1000"/>
              </a:spcBef>
              <a:spcAft>
                <a:spcPts val="0"/>
              </a:spcAft>
              <a:buClr>
                <a:schemeClr val="dk1"/>
              </a:buClr>
              <a:buSzPct val="100000"/>
              <a:buNone/>
            </a:pPr>
            <a:endParaRPr/>
          </a:p>
        </p:txBody>
      </p:sp>
      <p:sp>
        <p:nvSpPr>
          <p:cNvPr id="275" name="Google Shape;275;g37fe19cddd8_0_63"/>
          <p:cNvSpPr txBox="1"/>
          <p:nvPr/>
        </p:nvSpPr>
        <p:spPr>
          <a:xfrm>
            <a:off x="477669" y="1020318"/>
            <a:ext cx="4710300" cy="170400"/>
          </a:xfrm>
          <a:prstGeom prst="rect">
            <a:avLst/>
          </a:prstGeom>
          <a:noFill/>
          <a:ln>
            <a:noFill/>
          </a:ln>
        </p:spPr>
        <p:txBody>
          <a:bodyPr spcFirstLastPara="1" wrap="square" lIns="0" tIns="0" rIns="0" bIns="0" anchor="t" anchorCtr="0">
            <a:spAutoFit/>
          </a:bodyPr>
          <a:lstStyle/>
          <a:p>
            <a:pPr marL="0" marR="0" lvl="0" indent="0" algn="l" rtl="0">
              <a:lnSpc>
                <a:spcPct val="233333"/>
              </a:lnSpc>
              <a:spcBef>
                <a:spcPts val="0"/>
              </a:spcBef>
              <a:spcAft>
                <a:spcPts val="0"/>
              </a:spcAft>
              <a:buClr>
                <a:srgbClr val="000000"/>
              </a:buClr>
              <a:buSzPts val="1106"/>
              <a:buFont typeface="Arial"/>
              <a:buNone/>
            </a:pPr>
            <a:endParaRPr sz="1106" b="0" i="0" u="none" strike="noStrike" cap="none">
              <a:solidFill>
                <a:srgbClr val="000000"/>
              </a:solidFill>
              <a:latin typeface="Calibri"/>
              <a:ea typeface="Calibri"/>
              <a:cs typeface="Calibri"/>
              <a:sym typeface="Calibri"/>
            </a:endParaRPr>
          </a:p>
        </p:txBody>
      </p:sp>
      <p:grpSp>
        <p:nvGrpSpPr>
          <p:cNvPr id="276" name="Google Shape;276;g37fe19cddd8_0_63"/>
          <p:cNvGrpSpPr/>
          <p:nvPr/>
        </p:nvGrpSpPr>
        <p:grpSpPr>
          <a:xfrm>
            <a:off x="-2" y="4287543"/>
            <a:ext cx="4710290" cy="847243"/>
            <a:chOff x="0" y="-38100"/>
            <a:chExt cx="10219766" cy="1838235"/>
          </a:xfrm>
        </p:grpSpPr>
        <p:sp>
          <p:nvSpPr>
            <p:cNvPr id="277" name="Google Shape;277;g37fe19cddd8_0_63"/>
            <p:cNvSpPr txBox="1"/>
            <p:nvPr/>
          </p:nvSpPr>
          <p:spPr>
            <a:xfrm>
              <a:off x="1549166" y="1126935"/>
              <a:ext cx="8670600" cy="673200"/>
            </a:xfrm>
            <a:prstGeom prst="rect">
              <a:avLst/>
            </a:prstGeom>
            <a:noFill/>
            <a:ln>
              <a:noFill/>
            </a:ln>
          </p:spPr>
          <p:txBody>
            <a:bodyPr spcFirstLastPara="1" wrap="square" lIns="0" tIns="0" rIns="0" bIns="0" anchor="t" anchorCtr="0">
              <a:spAutoFit/>
            </a:bodyPr>
            <a:lstStyle/>
            <a:p>
              <a:pPr marL="0" marR="0" lvl="0" indent="0" algn="l" rtl="0">
                <a:lnSpc>
                  <a:spcPct val="139987"/>
                </a:lnSpc>
                <a:spcBef>
                  <a:spcPts val="0"/>
                </a:spcBef>
                <a:spcAft>
                  <a:spcPts val="0"/>
                </a:spcAft>
                <a:buClr>
                  <a:srgbClr val="000000"/>
                </a:buClr>
                <a:buSzPts val="2016"/>
                <a:buFont typeface="Arial"/>
                <a:buNone/>
              </a:pPr>
              <a:r>
                <a:rPr lang="en-US" sz="2016" b="0" i="0" u="none" strike="noStrike" cap="none">
                  <a:solidFill>
                    <a:srgbClr val="000000"/>
                  </a:solidFill>
                  <a:latin typeface="Comfortaa"/>
                  <a:ea typeface="Comfortaa"/>
                  <a:cs typeface="Comfortaa"/>
                  <a:sym typeface="Comfortaa"/>
                </a:rPr>
                <a:t>pineybranchpto@gmail.com</a:t>
              </a:r>
              <a:endParaRPr sz="860" b="0" i="0" u="none" strike="noStrike" cap="none">
                <a:solidFill>
                  <a:srgbClr val="000000"/>
                </a:solidFill>
                <a:latin typeface="Comfortaa"/>
                <a:ea typeface="Comfortaa"/>
                <a:cs typeface="Comfortaa"/>
                <a:sym typeface="Comfortaa"/>
              </a:endParaRPr>
            </a:p>
          </p:txBody>
        </p:sp>
        <p:sp>
          <p:nvSpPr>
            <p:cNvPr id="278" name="Google Shape;278;g37fe19cddd8_0_63"/>
            <p:cNvSpPr txBox="1"/>
            <p:nvPr/>
          </p:nvSpPr>
          <p:spPr>
            <a:xfrm>
              <a:off x="1549166" y="-38100"/>
              <a:ext cx="8670600" cy="918300"/>
            </a:xfrm>
            <a:prstGeom prst="rect">
              <a:avLst/>
            </a:prstGeom>
            <a:noFill/>
            <a:ln>
              <a:noFill/>
            </a:ln>
          </p:spPr>
          <p:txBody>
            <a:bodyPr spcFirstLastPara="1" wrap="square" lIns="0" tIns="0" rIns="0" bIns="0" anchor="t" anchorCtr="0">
              <a:spAutoFit/>
            </a:bodyPr>
            <a:lstStyle/>
            <a:p>
              <a:pPr marL="0" marR="0" lvl="0" indent="0" algn="l" rtl="0">
                <a:lnSpc>
                  <a:spcPct val="129994"/>
                </a:lnSpc>
                <a:spcBef>
                  <a:spcPts val="0"/>
                </a:spcBef>
                <a:spcAft>
                  <a:spcPts val="0"/>
                </a:spcAft>
                <a:buClr>
                  <a:srgbClr val="000000"/>
                </a:buClr>
                <a:buSzPts val="2749"/>
                <a:buFont typeface="Arial"/>
                <a:buNone/>
              </a:pPr>
              <a:r>
                <a:rPr lang="en-US" sz="2749" b="0" i="0" u="none" strike="noStrike" cap="none">
                  <a:solidFill>
                    <a:srgbClr val="000000"/>
                  </a:solidFill>
                  <a:latin typeface="Comfortaa"/>
                  <a:ea typeface="Comfortaa"/>
                  <a:cs typeface="Comfortaa"/>
                  <a:sym typeface="Comfortaa"/>
                </a:rPr>
                <a:t>EMAIL ADDRESS</a:t>
              </a:r>
              <a:endParaRPr sz="860" b="0" i="0" u="none" strike="noStrike" cap="none">
                <a:solidFill>
                  <a:srgbClr val="000000"/>
                </a:solidFill>
                <a:latin typeface="Comfortaa"/>
                <a:ea typeface="Comfortaa"/>
                <a:cs typeface="Comfortaa"/>
                <a:sym typeface="Comfortaa"/>
              </a:endParaRPr>
            </a:p>
          </p:txBody>
        </p:sp>
        <p:sp>
          <p:nvSpPr>
            <p:cNvPr id="279" name="Google Shape;279;g37fe19cddd8_0_63"/>
            <p:cNvSpPr/>
            <p:nvPr/>
          </p:nvSpPr>
          <p:spPr>
            <a:xfrm rot="5400000">
              <a:off x="337" y="220558"/>
              <a:ext cx="793819" cy="794493"/>
            </a:xfrm>
            <a:custGeom>
              <a:avLst/>
              <a:gdLst/>
              <a:ahLst/>
              <a:cxnLst/>
              <a:rect l="l" t="t" r="r" b="b"/>
              <a:pathLst>
                <a:path w="793819" h="794493" extrusionOk="0">
                  <a:moveTo>
                    <a:pt x="0" y="0"/>
                  </a:moveTo>
                  <a:lnTo>
                    <a:pt x="793819" y="0"/>
                  </a:lnTo>
                  <a:lnTo>
                    <a:pt x="793819" y="794493"/>
                  </a:lnTo>
                  <a:lnTo>
                    <a:pt x="0" y="794493"/>
                  </a:lnTo>
                  <a:lnTo>
                    <a:pt x="0" y="0"/>
                  </a:lnTo>
                  <a:close/>
                </a:path>
              </a:pathLst>
            </a:custGeom>
            <a:blipFill rotWithShape="1">
              <a:blip r:embed="rId3">
                <a:alphaModFix/>
              </a:blip>
              <a:stretch>
                <a:fillRect l="-48" r="-27"/>
              </a:stretch>
            </a:blipFill>
            <a:ln>
              <a:noFill/>
            </a:ln>
          </p:spPr>
          <p:txBody>
            <a:bodyPr/>
            <a:lstStyle/>
            <a:p>
              <a:endParaRPr lang="en-US"/>
            </a:p>
          </p:txBody>
        </p:sp>
      </p:grpSp>
      <p:grpSp>
        <p:nvGrpSpPr>
          <p:cNvPr id="280" name="Google Shape;280;g37fe19cddd8_0_63"/>
          <p:cNvGrpSpPr/>
          <p:nvPr/>
        </p:nvGrpSpPr>
        <p:grpSpPr>
          <a:xfrm>
            <a:off x="-2" y="5305372"/>
            <a:ext cx="4710290" cy="847243"/>
            <a:chOff x="15319592" y="1033391"/>
            <a:chExt cx="10219766" cy="1838235"/>
          </a:xfrm>
        </p:grpSpPr>
        <p:sp>
          <p:nvSpPr>
            <p:cNvPr id="281" name="Google Shape;281;g37fe19cddd8_0_63"/>
            <p:cNvSpPr txBox="1"/>
            <p:nvPr/>
          </p:nvSpPr>
          <p:spPr>
            <a:xfrm>
              <a:off x="16868758" y="2198426"/>
              <a:ext cx="8670600" cy="673200"/>
            </a:xfrm>
            <a:prstGeom prst="rect">
              <a:avLst/>
            </a:prstGeom>
            <a:noFill/>
            <a:ln>
              <a:noFill/>
            </a:ln>
          </p:spPr>
          <p:txBody>
            <a:bodyPr spcFirstLastPara="1" wrap="square" lIns="0" tIns="0" rIns="0" bIns="0" anchor="t" anchorCtr="0">
              <a:spAutoFit/>
            </a:bodyPr>
            <a:lstStyle/>
            <a:p>
              <a:pPr marL="0" marR="0" lvl="0" indent="0" algn="l" rtl="0">
                <a:lnSpc>
                  <a:spcPct val="139987"/>
                </a:lnSpc>
                <a:spcBef>
                  <a:spcPts val="0"/>
                </a:spcBef>
                <a:spcAft>
                  <a:spcPts val="0"/>
                </a:spcAft>
                <a:buClr>
                  <a:srgbClr val="000000"/>
                </a:buClr>
                <a:buSzPts val="2016"/>
                <a:buFont typeface="Arial"/>
                <a:buNone/>
              </a:pPr>
              <a:r>
                <a:rPr lang="en-US" sz="2016" b="0" i="0" u="none" strike="noStrike" cap="none">
                  <a:solidFill>
                    <a:srgbClr val="000000"/>
                  </a:solidFill>
                  <a:latin typeface="Comfortaa"/>
                  <a:ea typeface="Comfortaa"/>
                  <a:cs typeface="Comfortaa"/>
                  <a:sym typeface="Comfortaa"/>
                </a:rPr>
                <a:t>https://pineybranchpto.com</a:t>
              </a:r>
              <a:endParaRPr sz="860" b="0" i="0" u="none" strike="noStrike" cap="none">
                <a:solidFill>
                  <a:srgbClr val="000000"/>
                </a:solidFill>
                <a:latin typeface="Comfortaa"/>
                <a:ea typeface="Comfortaa"/>
                <a:cs typeface="Comfortaa"/>
                <a:sym typeface="Comfortaa"/>
              </a:endParaRPr>
            </a:p>
          </p:txBody>
        </p:sp>
        <p:sp>
          <p:nvSpPr>
            <p:cNvPr id="282" name="Google Shape;282;g37fe19cddd8_0_63"/>
            <p:cNvSpPr txBox="1"/>
            <p:nvPr/>
          </p:nvSpPr>
          <p:spPr>
            <a:xfrm>
              <a:off x="16868758" y="1033391"/>
              <a:ext cx="8670600" cy="918300"/>
            </a:xfrm>
            <a:prstGeom prst="rect">
              <a:avLst/>
            </a:prstGeom>
            <a:noFill/>
            <a:ln>
              <a:noFill/>
            </a:ln>
          </p:spPr>
          <p:txBody>
            <a:bodyPr spcFirstLastPara="1" wrap="square" lIns="0" tIns="0" rIns="0" bIns="0" anchor="t" anchorCtr="0">
              <a:spAutoFit/>
            </a:bodyPr>
            <a:lstStyle/>
            <a:p>
              <a:pPr marL="0" marR="0" lvl="0" indent="0" algn="l" rtl="0">
                <a:lnSpc>
                  <a:spcPct val="129994"/>
                </a:lnSpc>
                <a:spcBef>
                  <a:spcPts val="0"/>
                </a:spcBef>
                <a:spcAft>
                  <a:spcPts val="0"/>
                </a:spcAft>
                <a:buClr>
                  <a:srgbClr val="000000"/>
                </a:buClr>
                <a:buSzPts val="2749"/>
                <a:buFont typeface="Arial"/>
                <a:buNone/>
              </a:pPr>
              <a:r>
                <a:rPr lang="en-US" sz="2749" b="0" i="0" u="none" strike="noStrike" cap="none">
                  <a:solidFill>
                    <a:srgbClr val="000000"/>
                  </a:solidFill>
                  <a:latin typeface="Comfortaa"/>
                  <a:ea typeface="Comfortaa"/>
                  <a:cs typeface="Comfortaa"/>
                  <a:sym typeface="Comfortaa"/>
                </a:rPr>
                <a:t>WEBSITE</a:t>
              </a:r>
              <a:endParaRPr sz="860" b="0" i="0" u="none" strike="noStrike" cap="none">
                <a:solidFill>
                  <a:srgbClr val="000000"/>
                </a:solidFill>
                <a:latin typeface="Comfortaa"/>
                <a:ea typeface="Comfortaa"/>
                <a:cs typeface="Comfortaa"/>
                <a:sym typeface="Comfortaa"/>
              </a:endParaRPr>
            </a:p>
          </p:txBody>
        </p:sp>
        <p:sp>
          <p:nvSpPr>
            <p:cNvPr id="283" name="Google Shape;283;g37fe19cddd8_0_63"/>
            <p:cNvSpPr/>
            <p:nvPr/>
          </p:nvSpPr>
          <p:spPr>
            <a:xfrm rot="5400000">
              <a:off x="15319929" y="1292049"/>
              <a:ext cx="793819" cy="794493"/>
            </a:xfrm>
            <a:custGeom>
              <a:avLst/>
              <a:gdLst/>
              <a:ahLst/>
              <a:cxnLst/>
              <a:rect l="l" t="t" r="r" b="b"/>
              <a:pathLst>
                <a:path w="793819" h="794493" extrusionOk="0">
                  <a:moveTo>
                    <a:pt x="0" y="0"/>
                  </a:moveTo>
                  <a:lnTo>
                    <a:pt x="793819" y="0"/>
                  </a:lnTo>
                  <a:lnTo>
                    <a:pt x="793819" y="794493"/>
                  </a:lnTo>
                  <a:lnTo>
                    <a:pt x="0" y="794493"/>
                  </a:lnTo>
                  <a:lnTo>
                    <a:pt x="0" y="0"/>
                  </a:lnTo>
                  <a:close/>
                </a:path>
              </a:pathLst>
            </a:custGeom>
            <a:blipFill rotWithShape="1">
              <a:blip r:embed="rId3">
                <a:alphaModFix/>
              </a:blip>
              <a:stretch>
                <a:fillRect l="-48" r="-27"/>
              </a:stretch>
            </a:blipFill>
            <a:ln>
              <a:noFill/>
            </a:ln>
          </p:spPr>
          <p:txBody>
            <a:bodyPr/>
            <a:lstStyle/>
            <a:p>
              <a:endParaRPr lang="en-US"/>
            </a:p>
          </p:txBody>
        </p:sp>
      </p:grpSp>
      <p:pic>
        <p:nvPicPr>
          <p:cNvPr id="284" name="Google Shape;284;g37fe19cddd8_0_63" descr="Contact us email phone communication support (Provided by Getty Images)"/>
          <p:cNvPicPr preferRelativeResize="0"/>
          <p:nvPr/>
        </p:nvPicPr>
        <p:blipFill rotWithShape="1">
          <a:blip r:embed="rId4">
            <a:alphaModFix/>
          </a:blip>
          <a:srcRect/>
          <a:stretch/>
        </p:blipFill>
        <p:spPr>
          <a:xfrm>
            <a:off x="0" y="-2"/>
            <a:ext cx="5559296" cy="3819302"/>
          </a:xfrm>
          <a:prstGeom prst="rect">
            <a:avLst/>
          </a:prstGeom>
          <a:noFill/>
          <a:ln>
            <a:noFill/>
          </a:ln>
        </p:spPr>
      </p:pic>
      <p:pic>
        <p:nvPicPr>
          <p:cNvPr id="285" name="Google Shape;285;g37fe19cddd8_0_63" descr="A red bird with yellow beak and white text&#10;&#10;AI-generated content may be incorrect."/>
          <p:cNvPicPr preferRelativeResize="0"/>
          <p:nvPr/>
        </p:nvPicPr>
        <p:blipFill rotWithShape="1">
          <a:blip r:embed="rId5">
            <a:alphaModFix/>
          </a:blip>
          <a:srcRect/>
          <a:stretch/>
        </p:blipFill>
        <p:spPr>
          <a:xfrm>
            <a:off x="10115550" y="5297789"/>
            <a:ext cx="2076450" cy="156021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txBox="1">
            <a:spLocks noGrp="1"/>
          </p:cNvSpPr>
          <p:nvPr>
            <p:ph type="title"/>
          </p:nvPr>
        </p:nvSpPr>
        <p:spPr>
          <a:xfrm>
            <a:off x="1768928" y="2242457"/>
            <a:ext cx="3731849" cy="237308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Abril Fatface"/>
              <a:buNone/>
            </a:pPr>
            <a:r>
              <a:rPr lang="en-US"/>
              <a:t>Motion to Open</a:t>
            </a:r>
            <a:endParaRPr/>
          </a:p>
        </p:txBody>
      </p:sp>
      <p:sp>
        <p:nvSpPr>
          <p:cNvPr id="154" name="Google Shape;15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pic>
        <p:nvPicPr>
          <p:cNvPr id="155" name="Google Shape;155;p4" descr="A red bird with yellow beak and white text&#10;&#10;AI-generated content may be incorrect."/>
          <p:cNvPicPr preferRelativeResize="0"/>
          <p:nvPr/>
        </p:nvPicPr>
        <p:blipFill rotWithShape="1">
          <a:blip r:embed="rId3">
            <a:alphaModFix/>
          </a:blip>
          <a:srcRect/>
          <a:stretch/>
        </p:blipFill>
        <p:spPr>
          <a:xfrm>
            <a:off x="10115550" y="5297789"/>
            <a:ext cx="2076450" cy="156021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bril Fatface"/>
              <a:buNone/>
            </a:pPr>
            <a:r>
              <a:rPr lang="en-US"/>
              <a:t>Agenda </a:t>
            </a:r>
            <a:endParaRPr/>
          </a:p>
        </p:txBody>
      </p:sp>
      <p:sp>
        <p:nvSpPr>
          <p:cNvPr id="161" name="Google Shape;161;p2"/>
          <p:cNvSpPr txBox="1">
            <a:spLocks noGrp="1"/>
          </p:cNvSpPr>
          <p:nvPr>
            <p:ph type="body" idx="1"/>
          </p:nvPr>
        </p:nvSpPr>
        <p:spPr>
          <a:xfrm>
            <a:off x="752675" y="2011680"/>
            <a:ext cx="10515600" cy="41604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Motion to Open</a:t>
            </a:r>
            <a:endParaRPr/>
          </a:p>
          <a:p>
            <a:pPr marL="228600" lvl="0" indent="-228600" algn="l" rtl="0">
              <a:lnSpc>
                <a:spcPct val="90000"/>
              </a:lnSpc>
              <a:spcBef>
                <a:spcPts val="1000"/>
              </a:spcBef>
              <a:spcAft>
                <a:spcPts val="0"/>
              </a:spcAft>
              <a:buClr>
                <a:schemeClr val="dk1"/>
              </a:buClr>
              <a:buSzPts val="2400"/>
              <a:buChar char="•"/>
            </a:pPr>
            <a:r>
              <a:rPr lang="en-US" sz="2400"/>
              <a:t>January Meeting Minutes</a:t>
            </a:r>
            <a:endParaRPr sz="2400"/>
          </a:p>
          <a:p>
            <a:pPr marL="228600" lvl="0" indent="-228600" algn="l" rtl="0">
              <a:lnSpc>
                <a:spcPct val="90000"/>
              </a:lnSpc>
              <a:spcBef>
                <a:spcPts val="1000"/>
              </a:spcBef>
              <a:spcAft>
                <a:spcPts val="0"/>
              </a:spcAft>
              <a:buClr>
                <a:schemeClr val="dk1"/>
              </a:buClr>
              <a:buSzPts val="2400"/>
              <a:buChar char="•"/>
            </a:pPr>
            <a:r>
              <a:rPr lang="en-US" sz="2400"/>
              <a:t>Upcoming Events</a:t>
            </a:r>
            <a:endParaRPr/>
          </a:p>
          <a:p>
            <a:pPr marL="228600" lvl="0" indent="-228600" algn="l" rtl="0">
              <a:lnSpc>
                <a:spcPct val="90000"/>
              </a:lnSpc>
              <a:spcBef>
                <a:spcPts val="1000"/>
              </a:spcBef>
              <a:spcAft>
                <a:spcPts val="0"/>
              </a:spcAft>
              <a:buClr>
                <a:schemeClr val="dk1"/>
              </a:buClr>
              <a:buSzPts val="2400"/>
              <a:buChar char="•"/>
            </a:pPr>
            <a:r>
              <a:rPr lang="en-US" sz="2400"/>
              <a:t>Committee Updates</a:t>
            </a:r>
            <a:endParaRPr/>
          </a:p>
          <a:p>
            <a:pPr marL="228600" lvl="0" indent="-228600" algn="l" rtl="0">
              <a:lnSpc>
                <a:spcPct val="90000"/>
              </a:lnSpc>
              <a:spcBef>
                <a:spcPts val="1000"/>
              </a:spcBef>
              <a:spcAft>
                <a:spcPts val="0"/>
              </a:spcAft>
              <a:buClr>
                <a:schemeClr val="dk1"/>
              </a:buClr>
              <a:buSzPts val="2400"/>
              <a:buChar char="•"/>
            </a:pPr>
            <a:r>
              <a:rPr lang="en-US" sz="2400"/>
              <a:t>Fundraising Goals</a:t>
            </a:r>
            <a:endParaRPr/>
          </a:p>
          <a:p>
            <a:pPr marL="228600" lvl="0" indent="-228600" algn="l" rtl="0">
              <a:lnSpc>
                <a:spcPct val="90000"/>
              </a:lnSpc>
              <a:spcBef>
                <a:spcPts val="1000"/>
              </a:spcBef>
              <a:spcAft>
                <a:spcPts val="0"/>
              </a:spcAft>
              <a:buClr>
                <a:schemeClr val="dk1"/>
              </a:buClr>
              <a:buSzPts val="2400"/>
              <a:buChar char="•"/>
            </a:pPr>
            <a:r>
              <a:rPr lang="en-US" sz="2400"/>
              <a:t>Financial Review</a:t>
            </a:r>
            <a:endParaRPr/>
          </a:p>
          <a:p>
            <a:pPr marL="228600" lvl="0" indent="-228600" algn="l" rtl="0">
              <a:lnSpc>
                <a:spcPct val="90000"/>
              </a:lnSpc>
              <a:spcBef>
                <a:spcPts val="1000"/>
              </a:spcBef>
              <a:spcAft>
                <a:spcPts val="0"/>
              </a:spcAft>
              <a:buClr>
                <a:schemeClr val="dk1"/>
              </a:buClr>
              <a:buSzPts val="2400"/>
              <a:buChar char="•"/>
            </a:pPr>
            <a:r>
              <a:rPr lang="en-US" sz="2400"/>
              <a:t>Open Questions &amp; Discussion</a:t>
            </a:r>
            <a:endParaRPr/>
          </a:p>
          <a:p>
            <a:pPr marL="228600" lvl="0" indent="-228600" algn="l" rtl="0">
              <a:lnSpc>
                <a:spcPct val="90000"/>
              </a:lnSpc>
              <a:spcBef>
                <a:spcPts val="1000"/>
              </a:spcBef>
              <a:spcAft>
                <a:spcPts val="0"/>
              </a:spcAft>
              <a:buClr>
                <a:schemeClr val="dk1"/>
              </a:buClr>
              <a:buSzPts val="2400"/>
              <a:buChar char="•"/>
            </a:pPr>
            <a:r>
              <a:rPr lang="en-US" sz="2400"/>
              <a:t>Motion to Close</a:t>
            </a:r>
            <a:endParaRPr/>
          </a:p>
        </p:txBody>
      </p:sp>
      <p:sp>
        <p:nvSpPr>
          <p:cNvPr id="162" name="Google Shape;162;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pic>
        <p:nvPicPr>
          <p:cNvPr id="163" name="Google Shape;163;p2" descr="A red bird with yellow beak and white text&#10;&#10;AI-generated content may be incorrect."/>
          <p:cNvPicPr preferRelativeResize="0"/>
          <p:nvPr/>
        </p:nvPicPr>
        <p:blipFill rotWithShape="1">
          <a:blip r:embed="rId3">
            <a:alphaModFix/>
          </a:blip>
          <a:srcRect/>
          <a:stretch/>
        </p:blipFill>
        <p:spPr>
          <a:xfrm>
            <a:off x="10115550" y="5297789"/>
            <a:ext cx="2076450" cy="156021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348f96ea2ee_0_0"/>
          <p:cNvSpPr txBox="1">
            <a:spLocks noGrp="1"/>
          </p:cNvSpPr>
          <p:nvPr>
            <p:ph type="title"/>
          </p:nvPr>
        </p:nvSpPr>
        <p:spPr>
          <a:xfrm>
            <a:off x="1298800" y="2242450"/>
            <a:ext cx="4201800" cy="237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000"/>
              <a:buNone/>
            </a:pPr>
            <a:r>
              <a:rPr lang="en-US"/>
              <a:t>January 2026  Meeting Minutes</a:t>
            </a:r>
            <a:endParaRPr/>
          </a:p>
        </p:txBody>
      </p:sp>
      <p:sp>
        <p:nvSpPr>
          <p:cNvPr id="170" name="Google Shape;170;g348f96ea2ee_0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
        <p:nvSpPr>
          <p:cNvPr id="171" name="Google Shape;171;g348f96ea2ee_0_0"/>
          <p:cNvSpPr txBox="1"/>
          <p:nvPr/>
        </p:nvSpPr>
        <p:spPr>
          <a:xfrm>
            <a:off x="6361825" y="376400"/>
            <a:ext cx="5574900" cy="6481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48f96ea2ee_0_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pic>
        <p:nvPicPr>
          <p:cNvPr id="178" name="Google Shape;178;g348f96ea2ee_0_7"/>
          <p:cNvPicPr preferRelativeResize="0"/>
          <p:nvPr/>
        </p:nvPicPr>
        <p:blipFill>
          <a:blip r:embed="rId3">
            <a:alphaModFix/>
          </a:blip>
          <a:stretch>
            <a:fillRect/>
          </a:stretch>
        </p:blipFill>
        <p:spPr>
          <a:xfrm>
            <a:off x="0" y="0"/>
            <a:ext cx="6044176" cy="3993200"/>
          </a:xfrm>
          <a:prstGeom prst="rect">
            <a:avLst/>
          </a:prstGeom>
          <a:noFill/>
          <a:ln>
            <a:noFill/>
          </a:ln>
        </p:spPr>
      </p:pic>
      <p:pic>
        <p:nvPicPr>
          <p:cNvPr id="179" name="Google Shape;179;g348f96ea2ee_0_7"/>
          <p:cNvPicPr preferRelativeResize="0"/>
          <p:nvPr/>
        </p:nvPicPr>
        <p:blipFill>
          <a:blip r:embed="rId4">
            <a:alphaModFix/>
          </a:blip>
          <a:stretch>
            <a:fillRect/>
          </a:stretch>
        </p:blipFill>
        <p:spPr>
          <a:xfrm>
            <a:off x="21625" y="4105900"/>
            <a:ext cx="5347674" cy="1060700"/>
          </a:xfrm>
          <a:prstGeom prst="rect">
            <a:avLst/>
          </a:prstGeom>
          <a:noFill/>
          <a:ln>
            <a:noFill/>
          </a:ln>
        </p:spPr>
      </p:pic>
      <p:pic>
        <p:nvPicPr>
          <p:cNvPr id="180" name="Google Shape;180;g348f96ea2ee_0_7"/>
          <p:cNvPicPr preferRelativeResize="0"/>
          <p:nvPr/>
        </p:nvPicPr>
        <p:blipFill>
          <a:blip r:embed="rId5">
            <a:alphaModFix/>
          </a:blip>
          <a:stretch>
            <a:fillRect/>
          </a:stretch>
        </p:blipFill>
        <p:spPr>
          <a:xfrm>
            <a:off x="258024" y="5166600"/>
            <a:ext cx="5825849" cy="922200"/>
          </a:xfrm>
          <a:prstGeom prst="rect">
            <a:avLst/>
          </a:prstGeom>
          <a:noFill/>
          <a:ln>
            <a:noFill/>
          </a:ln>
        </p:spPr>
      </p:pic>
      <p:pic>
        <p:nvPicPr>
          <p:cNvPr id="181" name="Google Shape;181;g348f96ea2ee_0_7"/>
          <p:cNvPicPr preferRelativeResize="0"/>
          <p:nvPr/>
        </p:nvPicPr>
        <p:blipFill>
          <a:blip r:embed="rId6">
            <a:alphaModFix/>
          </a:blip>
          <a:stretch>
            <a:fillRect/>
          </a:stretch>
        </p:blipFill>
        <p:spPr>
          <a:xfrm>
            <a:off x="-5" y="5980525"/>
            <a:ext cx="5656776" cy="877475"/>
          </a:xfrm>
          <a:prstGeom prst="rect">
            <a:avLst/>
          </a:prstGeom>
          <a:noFill/>
          <a:ln>
            <a:noFill/>
          </a:ln>
        </p:spPr>
      </p:pic>
      <p:pic>
        <p:nvPicPr>
          <p:cNvPr id="182" name="Google Shape;182;g348f96ea2ee_0_7"/>
          <p:cNvPicPr preferRelativeResize="0"/>
          <p:nvPr/>
        </p:nvPicPr>
        <p:blipFill>
          <a:blip r:embed="rId7">
            <a:alphaModFix/>
          </a:blip>
          <a:stretch>
            <a:fillRect/>
          </a:stretch>
        </p:blipFill>
        <p:spPr>
          <a:xfrm>
            <a:off x="6266051" y="0"/>
            <a:ext cx="5843024" cy="3649464"/>
          </a:xfrm>
          <a:prstGeom prst="rect">
            <a:avLst/>
          </a:prstGeom>
          <a:noFill/>
          <a:ln>
            <a:noFill/>
          </a:ln>
        </p:spPr>
      </p:pic>
      <p:pic>
        <p:nvPicPr>
          <p:cNvPr id="183" name="Google Shape;183;g348f96ea2ee_0_7"/>
          <p:cNvPicPr preferRelativeResize="0"/>
          <p:nvPr/>
        </p:nvPicPr>
        <p:blipFill>
          <a:blip r:embed="rId8">
            <a:alphaModFix/>
          </a:blip>
          <a:stretch>
            <a:fillRect/>
          </a:stretch>
        </p:blipFill>
        <p:spPr>
          <a:xfrm>
            <a:off x="6348973" y="3649464"/>
            <a:ext cx="5803326" cy="2315347"/>
          </a:xfrm>
          <a:prstGeom prst="rect">
            <a:avLst/>
          </a:prstGeom>
          <a:noFill/>
          <a:ln>
            <a:noFill/>
          </a:ln>
        </p:spPr>
      </p:pic>
      <p:pic>
        <p:nvPicPr>
          <p:cNvPr id="184" name="Google Shape;184;g348f96ea2ee_0_7"/>
          <p:cNvPicPr preferRelativeResize="0"/>
          <p:nvPr/>
        </p:nvPicPr>
        <p:blipFill>
          <a:blip r:embed="rId9">
            <a:alphaModFix/>
          </a:blip>
          <a:stretch>
            <a:fillRect/>
          </a:stretch>
        </p:blipFill>
        <p:spPr>
          <a:xfrm>
            <a:off x="6606350" y="5858475"/>
            <a:ext cx="5502726" cy="742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348f96ea2ee_0_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pic>
        <p:nvPicPr>
          <p:cNvPr id="191" name="Google Shape;191;g348f96ea2ee_0_18"/>
          <p:cNvPicPr preferRelativeResize="0"/>
          <p:nvPr/>
        </p:nvPicPr>
        <p:blipFill>
          <a:blip r:embed="rId3">
            <a:alphaModFix/>
          </a:blip>
          <a:stretch>
            <a:fillRect/>
          </a:stretch>
        </p:blipFill>
        <p:spPr>
          <a:xfrm>
            <a:off x="-4" y="0"/>
            <a:ext cx="6162800" cy="2342250"/>
          </a:xfrm>
          <a:prstGeom prst="rect">
            <a:avLst/>
          </a:prstGeom>
          <a:noFill/>
          <a:ln>
            <a:noFill/>
          </a:ln>
        </p:spPr>
      </p:pic>
      <p:pic>
        <p:nvPicPr>
          <p:cNvPr id="192" name="Google Shape;192;g348f96ea2ee_0_18"/>
          <p:cNvPicPr preferRelativeResize="0"/>
          <p:nvPr/>
        </p:nvPicPr>
        <p:blipFill>
          <a:blip r:embed="rId4">
            <a:alphaModFix/>
          </a:blip>
          <a:stretch>
            <a:fillRect/>
          </a:stretch>
        </p:blipFill>
        <p:spPr>
          <a:xfrm>
            <a:off x="0" y="2342250"/>
            <a:ext cx="6457728" cy="2342250"/>
          </a:xfrm>
          <a:prstGeom prst="rect">
            <a:avLst/>
          </a:prstGeom>
          <a:noFill/>
          <a:ln>
            <a:noFill/>
          </a:ln>
        </p:spPr>
      </p:pic>
      <p:pic>
        <p:nvPicPr>
          <p:cNvPr id="193" name="Google Shape;193;g348f96ea2ee_0_18"/>
          <p:cNvPicPr preferRelativeResize="0"/>
          <p:nvPr/>
        </p:nvPicPr>
        <p:blipFill>
          <a:blip r:embed="rId5">
            <a:alphaModFix/>
          </a:blip>
          <a:stretch>
            <a:fillRect/>
          </a:stretch>
        </p:blipFill>
        <p:spPr>
          <a:xfrm>
            <a:off x="0" y="4608650"/>
            <a:ext cx="6297000" cy="2040925"/>
          </a:xfrm>
          <a:prstGeom prst="rect">
            <a:avLst/>
          </a:prstGeom>
          <a:noFill/>
          <a:ln>
            <a:noFill/>
          </a:ln>
        </p:spPr>
      </p:pic>
      <p:pic>
        <p:nvPicPr>
          <p:cNvPr id="194" name="Google Shape;194;g348f96ea2ee_0_18"/>
          <p:cNvPicPr preferRelativeResize="0"/>
          <p:nvPr/>
        </p:nvPicPr>
        <p:blipFill>
          <a:blip r:embed="rId6">
            <a:alphaModFix/>
          </a:blip>
          <a:stretch>
            <a:fillRect/>
          </a:stretch>
        </p:blipFill>
        <p:spPr>
          <a:xfrm>
            <a:off x="6401450" y="0"/>
            <a:ext cx="5790550" cy="481975"/>
          </a:xfrm>
          <a:prstGeom prst="rect">
            <a:avLst/>
          </a:prstGeom>
          <a:noFill/>
          <a:ln>
            <a:noFill/>
          </a:ln>
        </p:spPr>
      </p:pic>
      <p:pic>
        <p:nvPicPr>
          <p:cNvPr id="195" name="Google Shape;195;g348f96ea2ee_0_18"/>
          <p:cNvPicPr preferRelativeResize="0"/>
          <p:nvPr/>
        </p:nvPicPr>
        <p:blipFill>
          <a:blip r:embed="rId7">
            <a:alphaModFix/>
          </a:blip>
          <a:stretch>
            <a:fillRect/>
          </a:stretch>
        </p:blipFill>
        <p:spPr>
          <a:xfrm>
            <a:off x="6162800" y="404926"/>
            <a:ext cx="6011000" cy="28283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3b95631da29_0_2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bril Fatface"/>
              <a:buNone/>
            </a:pPr>
            <a:r>
              <a:rPr lang="en-US"/>
              <a:t>Upcoming Events</a:t>
            </a:r>
            <a:endParaRPr/>
          </a:p>
        </p:txBody>
      </p:sp>
      <p:sp>
        <p:nvSpPr>
          <p:cNvPr id="201" name="Google Shape;201;g3b95631da29_0_27"/>
          <p:cNvSpPr txBox="1">
            <a:spLocks noGrp="1"/>
          </p:cNvSpPr>
          <p:nvPr>
            <p:ph type="body" idx="1"/>
          </p:nvPr>
        </p:nvSpPr>
        <p:spPr>
          <a:xfrm>
            <a:off x="839813" y="1664255"/>
            <a:ext cx="3108900" cy="9510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2800"/>
              <a:buNone/>
            </a:pPr>
            <a:r>
              <a:rPr lang="en-US"/>
              <a:t>SEP - NOV</a:t>
            </a:r>
            <a:endParaRPr/>
          </a:p>
        </p:txBody>
      </p:sp>
      <p:sp>
        <p:nvSpPr>
          <p:cNvPr id="202" name="Google Shape;202;g3b95631da29_0_27"/>
          <p:cNvSpPr txBox="1">
            <a:spLocks noGrp="1"/>
          </p:cNvSpPr>
          <p:nvPr>
            <p:ph type="body" idx="2"/>
          </p:nvPr>
        </p:nvSpPr>
        <p:spPr>
          <a:xfrm>
            <a:off x="839801" y="2718625"/>
            <a:ext cx="3438600" cy="3063300"/>
          </a:xfrm>
          <a:prstGeom prst="rect">
            <a:avLst/>
          </a:prstGeom>
          <a:noFill/>
          <a:ln>
            <a:noFill/>
          </a:ln>
        </p:spPr>
        <p:txBody>
          <a:bodyPr spcFirstLastPara="1" wrap="square" lIns="91425" tIns="45700" rIns="91425" bIns="45700" anchor="t" anchorCtr="0">
            <a:normAutofit lnSpcReduction="20000"/>
          </a:bodyPr>
          <a:lstStyle/>
          <a:p>
            <a:pPr marL="228600" lvl="0" indent="-228600" algn="l" rtl="0">
              <a:lnSpc>
                <a:spcPct val="100000"/>
              </a:lnSpc>
              <a:spcBef>
                <a:spcPts val="0"/>
              </a:spcBef>
              <a:spcAft>
                <a:spcPts val="0"/>
              </a:spcAft>
              <a:buClr>
                <a:schemeClr val="dk1"/>
              </a:buClr>
              <a:buSzPts val="1800"/>
              <a:buChar char="•"/>
            </a:pPr>
            <a:r>
              <a:rPr lang="en-US"/>
              <a:t>Baroody Camp Registration</a:t>
            </a:r>
            <a:endParaRPr/>
          </a:p>
          <a:p>
            <a:pPr marL="228600" lvl="0" indent="-228600" algn="l" rtl="0">
              <a:lnSpc>
                <a:spcPct val="100000"/>
              </a:lnSpc>
              <a:spcBef>
                <a:spcPts val="1000"/>
              </a:spcBef>
              <a:spcAft>
                <a:spcPts val="0"/>
              </a:spcAft>
              <a:buClr>
                <a:schemeClr val="dk1"/>
              </a:buClr>
              <a:buSzPts val="1800"/>
              <a:buChar char="•"/>
            </a:pPr>
            <a:r>
              <a:rPr lang="en-US"/>
              <a:t>Spirit Night (Urban Air)</a:t>
            </a:r>
            <a:endParaRPr/>
          </a:p>
          <a:p>
            <a:pPr marL="228600" lvl="0" indent="-228600" algn="l" rtl="0">
              <a:lnSpc>
                <a:spcPct val="100000"/>
              </a:lnSpc>
              <a:spcBef>
                <a:spcPts val="1000"/>
              </a:spcBef>
              <a:spcAft>
                <a:spcPts val="0"/>
              </a:spcAft>
              <a:buClr>
                <a:schemeClr val="dk1"/>
              </a:buClr>
              <a:buSzPts val="1800"/>
              <a:buChar char="•"/>
            </a:pPr>
            <a:r>
              <a:rPr lang="en-US"/>
              <a:t>Fall Bingo</a:t>
            </a:r>
            <a:r>
              <a:rPr lang="en-US" sz="1800"/>
              <a:t> + 50/50 Raffle - </a:t>
            </a:r>
            <a:r>
              <a:rPr lang="en-US" sz="1800" b="1" i="1"/>
              <a:t>10/24</a:t>
            </a:r>
            <a:endParaRPr b="1" i="1"/>
          </a:p>
          <a:p>
            <a:pPr marL="228600" lvl="0" indent="-228600" algn="l" rtl="0">
              <a:lnSpc>
                <a:spcPct val="100000"/>
              </a:lnSpc>
              <a:spcBef>
                <a:spcPts val="1000"/>
              </a:spcBef>
              <a:spcAft>
                <a:spcPts val="0"/>
              </a:spcAft>
              <a:buClr>
                <a:schemeClr val="dk1"/>
              </a:buClr>
              <a:buSzPts val="1800"/>
              <a:buChar char="•"/>
            </a:pPr>
            <a:r>
              <a:rPr lang="en-US"/>
              <a:t>Color Craze Run - </a:t>
            </a:r>
            <a:r>
              <a:rPr lang="en-US" b="1" i="1"/>
              <a:t>10/31</a:t>
            </a:r>
            <a:endParaRPr b="1" i="1"/>
          </a:p>
          <a:p>
            <a:pPr marL="228600" lvl="0" indent="-228600" algn="l" rtl="0">
              <a:lnSpc>
                <a:spcPct val="100000"/>
              </a:lnSpc>
              <a:spcBef>
                <a:spcPts val="1000"/>
              </a:spcBef>
              <a:spcAft>
                <a:spcPts val="0"/>
              </a:spcAft>
              <a:buSzPts val="1800"/>
              <a:buChar char="•"/>
            </a:pPr>
            <a:r>
              <a:rPr lang="en-US"/>
              <a:t>Square 1 Art Fundraiser</a:t>
            </a:r>
            <a:endParaRPr/>
          </a:p>
          <a:p>
            <a:pPr marL="228600" lvl="0" indent="0" algn="l" rtl="0">
              <a:lnSpc>
                <a:spcPct val="100000"/>
              </a:lnSpc>
              <a:spcBef>
                <a:spcPts val="1000"/>
              </a:spcBef>
              <a:spcAft>
                <a:spcPts val="0"/>
              </a:spcAft>
              <a:buSzPts val="1800"/>
              <a:buNone/>
            </a:pPr>
            <a:endParaRPr/>
          </a:p>
          <a:p>
            <a:pPr marL="228600" lvl="0" indent="-114300" algn="l" rtl="0">
              <a:lnSpc>
                <a:spcPct val="100000"/>
              </a:lnSpc>
              <a:spcBef>
                <a:spcPts val="1000"/>
              </a:spcBef>
              <a:spcAft>
                <a:spcPts val="0"/>
              </a:spcAft>
              <a:buClr>
                <a:schemeClr val="dk1"/>
              </a:buClr>
              <a:buSzPts val="1800"/>
              <a:buNone/>
            </a:pPr>
            <a:endParaRPr/>
          </a:p>
        </p:txBody>
      </p:sp>
      <p:sp>
        <p:nvSpPr>
          <p:cNvPr id="203" name="Google Shape;203;g3b95631da29_0_27"/>
          <p:cNvSpPr txBox="1">
            <a:spLocks noGrp="1"/>
          </p:cNvSpPr>
          <p:nvPr>
            <p:ph type="body" idx="3"/>
          </p:nvPr>
        </p:nvSpPr>
        <p:spPr>
          <a:xfrm>
            <a:off x="4541545" y="1630768"/>
            <a:ext cx="3108900" cy="9510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2800"/>
              <a:buNone/>
            </a:pPr>
            <a:r>
              <a:rPr lang="en-US"/>
              <a:t>DEC - FEB</a:t>
            </a:r>
            <a:endParaRPr/>
          </a:p>
        </p:txBody>
      </p:sp>
      <p:sp>
        <p:nvSpPr>
          <p:cNvPr id="204" name="Google Shape;204;g3b95631da29_0_27"/>
          <p:cNvSpPr txBox="1">
            <a:spLocks noGrp="1"/>
          </p:cNvSpPr>
          <p:nvPr>
            <p:ph type="body" idx="4"/>
          </p:nvPr>
        </p:nvSpPr>
        <p:spPr>
          <a:xfrm>
            <a:off x="4541525" y="2718625"/>
            <a:ext cx="3344100" cy="30633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1000"/>
              </a:spcBef>
              <a:spcAft>
                <a:spcPts val="0"/>
              </a:spcAft>
              <a:buSzPts val="1800"/>
              <a:buChar char="•"/>
            </a:pPr>
            <a:r>
              <a:rPr lang="en-US"/>
              <a:t>Spirit Night (</a:t>
            </a:r>
            <a:r>
              <a:rPr lang="en-US" i="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Chipotle</a:t>
            </a:r>
            <a:r>
              <a:rPr lang="en-US"/>
              <a:t>) -</a:t>
            </a:r>
            <a:r>
              <a:rPr lang="en-US">
                <a:highlight>
                  <a:srgbClr val="FFFF00"/>
                </a:highlight>
              </a:rPr>
              <a:t> </a:t>
            </a:r>
            <a:r>
              <a:rPr lang="en-US" b="1" i="1"/>
              <a:t>12/3</a:t>
            </a:r>
            <a:endParaRPr b="1" i="1"/>
          </a:p>
          <a:p>
            <a:pPr marL="228600" lvl="0" indent="-228600" algn="l" rtl="0">
              <a:lnSpc>
                <a:spcPct val="100000"/>
              </a:lnSpc>
              <a:spcBef>
                <a:spcPts val="1000"/>
              </a:spcBef>
              <a:spcAft>
                <a:spcPts val="0"/>
              </a:spcAft>
              <a:buSzPts val="1800"/>
              <a:buChar char="•"/>
            </a:pPr>
            <a:r>
              <a:rPr lang="en-US"/>
              <a:t>Winter Dance - </a:t>
            </a:r>
            <a:r>
              <a:rPr lang="en-US" b="1" i="1"/>
              <a:t>2/6</a:t>
            </a:r>
            <a:endParaRPr b="1" i="1"/>
          </a:p>
          <a:p>
            <a:pPr marL="228600" lvl="0" indent="-228600" algn="l" rtl="0">
              <a:lnSpc>
                <a:spcPct val="100000"/>
              </a:lnSpc>
              <a:spcBef>
                <a:spcPts val="1000"/>
              </a:spcBef>
              <a:spcAft>
                <a:spcPts val="0"/>
              </a:spcAft>
              <a:buSzPts val="1800"/>
              <a:buChar char="•"/>
            </a:pPr>
            <a:r>
              <a:rPr lang="en-US"/>
              <a:t>Spirit Night (Sazon Latina) - </a:t>
            </a:r>
            <a:r>
              <a:rPr lang="en-US" b="1" i="1"/>
              <a:t>2/19</a:t>
            </a:r>
            <a:endParaRPr b="1" i="1"/>
          </a:p>
          <a:p>
            <a:pPr marL="228600" lvl="0" indent="-114300" algn="l" rtl="0">
              <a:lnSpc>
                <a:spcPct val="100000"/>
              </a:lnSpc>
              <a:spcBef>
                <a:spcPts val="1000"/>
              </a:spcBef>
              <a:spcAft>
                <a:spcPts val="0"/>
              </a:spcAft>
              <a:buClr>
                <a:schemeClr val="dk1"/>
              </a:buClr>
              <a:buSzPts val="1800"/>
              <a:buNone/>
            </a:pPr>
            <a:endParaRPr/>
          </a:p>
        </p:txBody>
      </p:sp>
      <p:sp>
        <p:nvSpPr>
          <p:cNvPr id="205" name="Google Shape;205;g3b95631da29_0_27"/>
          <p:cNvSpPr txBox="1">
            <a:spLocks noGrp="1"/>
          </p:cNvSpPr>
          <p:nvPr>
            <p:ph type="body" idx="5"/>
          </p:nvPr>
        </p:nvSpPr>
        <p:spPr>
          <a:xfrm>
            <a:off x="8243277" y="1664255"/>
            <a:ext cx="3108900" cy="9510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2800"/>
              <a:buNone/>
            </a:pPr>
            <a:r>
              <a:rPr lang="en-US"/>
              <a:t>MAR - JUNE</a:t>
            </a:r>
            <a:endParaRPr/>
          </a:p>
        </p:txBody>
      </p:sp>
      <p:sp>
        <p:nvSpPr>
          <p:cNvPr id="206" name="Google Shape;206;g3b95631da29_0_27"/>
          <p:cNvSpPr txBox="1">
            <a:spLocks noGrp="1"/>
          </p:cNvSpPr>
          <p:nvPr>
            <p:ph type="body" idx="6"/>
          </p:nvPr>
        </p:nvSpPr>
        <p:spPr>
          <a:xfrm>
            <a:off x="8243250" y="2718625"/>
            <a:ext cx="3260100" cy="3063300"/>
          </a:xfrm>
          <a:prstGeom prst="rect">
            <a:avLst/>
          </a:prstGeom>
          <a:noFill/>
          <a:ln>
            <a:noFill/>
          </a:ln>
        </p:spPr>
        <p:txBody>
          <a:bodyPr spcFirstLastPara="1" wrap="square" lIns="91425" tIns="45700" rIns="91425" bIns="45700" anchor="t" anchorCtr="0">
            <a:normAutofit fontScale="85000" lnSpcReduction="10000"/>
          </a:bodyPr>
          <a:lstStyle/>
          <a:p>
            <a:pPr marL="228600" lvl="0" indent="-211455" algn="l" rtl="0">
              <a:lnSpc>
                <a:spcPct val="100000"/>
              </a:lnSpc>
              <a:spcBef>
                <a:spcPts val="0"/>
              </a:spcBef>
              <a:spcAft>
                <a:spcPts val="0"/>
              </a:spcAft>
              <a:buClr>
                <a:schemeClr val="dk1"/>
              </a:buClr>
              <a:buSzPct val="100000"/>
              <a:buChar char="•"/>
            </a:pPr>
            <a:r>
              <a:rPr lang="en-US"/>
              <a:t>Finding Nemo Musical - </a:t>
            </a:r>
            <a:r>
              <a:rPr lang="en-US" b="1" i="1"/>
              <a:t>3/5-7  </a:t>
            </a:r>
            <a:r>
              <a:rPr lang="en-US" sz="1800" b="1" i="1"/>
              <a:t> </a:t>
            </a:r>
            <a:endParaRPr b="1" i="1"/>
          </a:p>
          <a:p>
            <a:pPr marL="228600" lvl="0" indent="-211455" algn="l" rtl="0">
              <a:lnSpc>
                <a:spcPct val="100000"/>
              </a:lnSpc>
              <a:spcBef>
                <a:spcPts val="1000"/>
              </a:spcBef>
              <a:spcAft>
                <a:spcPts val="0"/>
              </a:spcAft>
              <a:buClr>
                <a:schemeClr val="dk1"/>
              </a:buClr>
              <a:buSzPct val="100000"/>
              <a:buChar char="•"/>
            </a:pPr>
            <a:r>
              <a:rPr lang="en-US"/>
              <a:t>Spring Bingo + Silent Auction - </a:t>
            </a:r>
            <a:r>
              <a:rPr lang="en-US" b="1" i="1"/>
              <a:t>3/13</a:t>
            </a:r>
            <a:endParaRPr/>
          </a:p>
          <a:p>
            <a:pPr marL="228600" lvl="0" indent="-211455" algn="l" rtl="0">
              <a:lnSpc>
                <a:spcPct val="100000"/>
              </a:lnSpc>
              <a:spcBef>
                <a:spcPts val="1000"/>
              </a:spcBef>
              <a:spcAft>
                <a:spcPts val="0"/>
              </a:spcAft>
              <a:buSzPct val="100000"/>
              <a:buChar char="•"/>
            </a:pPr>
            <a:r>
              <a:rPr lang="en-US"/>
              <a:t>Heritage Night + PTO Passport Program - </a:t>
            </a:r>
            <a:r>
              <a:rPr lang="en-US" b="1" i="1"/>
              <a:t>4/10</a:t>
            </a:r>
            <a:endParaRPr b="1" i="1"/>
          </a:p>
          <a:p>
            <a:pPr marL="228600" lvl="0" indent="-211455" algn="l" rtl="0">
              <a:lnSpc>
                <a:spcPct val="100000"/>
              </a:lnSpc>
              <a:spcBef>
                <a:spcPts val="1000"/>
              </a:spcBef>
              <a:spcAft>
                <a:spcPts val="0"/>
              </a:spcAft>
              <a:buSzPct val="100000"/>
              <a:buChar char="•"/>
            </a:pPr>
            <a:r>
              <a:rPr lang="en-US"/>
              <a:t>Spirit Day - </a:t>
            </a:r>
            <a:r>
              <a:rPr lang="en-US" b="1"/>
              <a:t>4/24</a:t>
            </a:r>
            <a:endParaRPr b="1"/>
          </a:p>
          <a:p>
            <a:pPr marL="228600" lvl="0" indent="-211455" algn="l" rtl="0">
              <a:lnSpc>
                <a:spcPct val="100000"/>
              </a:lnSpc>
              <a:spcBef>
                <a:spcPts val="1000"/>
              </a:spcBef>
              <a:spcAft>
                <a:spcPts val="0"/>
              </a:spcAft>
              <a:buSzPct val="100000"/>
              <a:buChar char="•"/>
            </a:pPr>
            <a:r>
              <a:rPr lang="en-US"/>
              <a:t>Teacher Appreciation Week - </a:t>
            </a:r>
            <a:r>
              <a:rPr lang="en-US" b="1" i="1"/>
              <a:t>5/4-8</a:t>
            </a:r>
            <a:endParaRPr b="1" i="1"/>
          </a:p>
          <a:p>
            <a:pPr marL="228600" lvl="0" indent="-211455" algn="l" rtl="0">
              <a:lnSpc>
                <a:spcPct val="100000"/>
              </a:lnSpc>
              <a:spcBef>
                <a:spcPts val="1000"/>
              </a:spcBef>
              <a:spcAft>
                <a:spcPts val="0"/>
              </a:spcAft>
              <a:buSzPct val="100000"/>
              <a:buChar char="•"/>
            </a:pPr>
            <a:r>
              <a:rPr lang="en-US"/>
              <a:t>Movie Night - </a:t>
            </a:r>
            <a:r>
              <a:rPr lang="en-US" b="1" i="1"/>
              <a:t>6/5</a:t>
            </a:r>
            <a:endParaRPr b="1" i="1"/>
          </a:p>
          <a:p>
            <a:pPr marL="228600" lvl="0" indent="-211455" algn="l" rtl="0">
              <a:lnSpc>
                <a:spcPct val="100000"/>
              </a:lnSpc>
              <a:spcBef>
                <a:spcPts val="1000"/>
              </a:spcBef>
              <a:spcAft>
                <a:spcPts val="0"/>
              </a:spcAft>
              <a:buSzPct val="100000"/>
              <a:buChar char="•"/>
            </a:pPr>
            <a:r>
              <a:rPr lang="en-US"/>
              <a:t>5th Grade Promotion - </a:t>
            </a:r>
            <a:r>
              <a:rPr lang="en-US" b="1" i="1"/>
              <a:t>6/11</a:t>
            </a:r>
            <a:endParaRPr b="1"/>
          </a:p>
        </p:txBody>
      </p:sp>
      <p:sp>
        <p:nvSpPr>
          <p:cNvPr id="207" name="Google Shape;207;g3b95631da29_0_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pic>
        <p:nvPicPr>
          <p:cNvPr id="208" name="Google Shape;208;g3b95631da29_0_27" descr="A red bird with yellow beak and white text&#10;&#10;AI-generated content may be incorrect."/>
          <p:cNvPicPr preferRelativeResize="0"/>
          <p:nvPr/>
        </p:nvPicPr>
        <p:blipFill rotWithShape="1">
          <a:blip r:embed="rId3">
            <a:alphaModFix/>
          </a:blip>
          <a:srcRect/>
          <a:stretch/>
        </p:blipFill>
        <p:spPr>
          <a:xfrm>
            <a:off x="10729900" y="5759401"/>
            <a:ext cx="1462100" cy="1098602"/>
          </a:xfrm>
          <a:prstGeom prst="rect">
            <a:avLst/>
          </a:prstGeom>
          <a:noFill/>
          <a:ln>
            <a:noFill/>
          </a:ln>
        </p:spPr>
      </p:pic>
      <p:pic>
        <p:nvPicPr>
          <p:cNvPr id="209" name="Google Shape;209;g3b95631da29_0_27" descr="Badge Tick1 with solid fill"/>
          <p:cNvPicPr preferRelativeResize="0"/>
          <p:nvPr/>
        </p:nvPicPr>
        <p:blipFill rotWithShape="1">
          <a:blip r:embed="rId4">
            <a:alphaModFix/>
          </a:blip>
          <a:srcRect/>
          <a:stretch/>
        </p:blipFill>
        <p:spPr>
          <a:xfrm>
            <a:off x="513846" y="2759740"/>
            <a:ext cx="325942" cy="325942"/>
          </a:xfrm>
          <a:prstGeom prst="rect">
            <a:avLst/>
          </a:prstGeom>
          <a:noFill/>
          <a:ln>
            <a:noFill/>
          </a:ln>
        </p:spPr>
      </p:pic>
      <p:pic>
        <p:nvPicPr>
          <p:cNvPr id="210" name="Google Shape;210;g3b95631da29_0_27" descr="Badge Tick1 with solid fill"/>
          <p:cNvPicPr preferRelativeResize="0"/>
          <p:nvPr/>
        </p:nvPicPr>
        <p:blipFill rotWithShape="1">
          <a:blip r:embed="rId4">
            <a:alphaModFix/>
          </a:blip>
          <a:srcRect/>
          <a:stretch/>
        </p:blipFill>
        <p:spPr>
          <a:xfrm>
            <a:off x="513846" y="3664462"/>
            <a:ext cx="325942" cy="325942"/>
          </a:xfrm>
          <a:prstGeom prst="rect">
            <a:avLst/>
          </a:prstGeom>
          <a:noFill/>
          <a:ln>
            <a:noFill/>
          </a:ln>
        </p:spPr>
      </p:pic>
      <p:pic>
        <p:nvPicPr>
          <p:cNvPr id="211" name="Google Shape;211;g3b95631da29_0_27" descr="Badge Tick1 with solid fill"/>
          <p:cNvPicPr preferRelativeResize="0"/>
          <p:nvPr/>
        </p:nvPicPr>
        <p:blipFill rotWithShape="1">
          <a:blip r:embed="rId4">
            <a:alphaModFix/>
          </a:blip>
          <a:srcRect/>
          <a:stretch/>
        </p:blipFill>
        <p:spPr>
          <a:xfrm>
            <a:off x="513846" y="4087300"/>
            <a:ext cx="325942" cy="325942"/>
          </a:xfrm>
          <a:prstGeom prst="rect">
            <a:avLst/>
          </a:prstGeom>
          <a:noFill/>
          <a:ln>
            <a:noFill/>
          </a:ln>
        </p:spPr>
      </p:pic>
      <p:pic>
        <p:nvPicPr>
          <p:cNvPr id="212" name="Google Shape;212;g3b95631da29_0_27" descr="Badge Tick1 with solid fill"/>
          <p:cNvPicPr preferRelativeResize="0"/>
          <p:nvPr/>
        </p:nvPicPr>
        <p:blipFill rotWithShape="1">
          <a:blip r:embed="rId4">
            <a:alphaModFix/>
          </a:blip>
          <a:srcRect/>
          <a:stretch/>
        </p:blipFill>
        <p:spPr>
          <a:xfrm>
            <a:off x="513846" y="4510150"/>
            <a:ext cx="325942" cy="325942"/>
          </a:xfrm>
          <a:prstGeom prst="rect">
            <a:avLst/>
          </a:prstGeom>
          <a:noFill/>
          <a:ln>
            <a:noFill/>
          </a:ln>
        </p:spPr>
      </p:pic>
      <p:pic>
        <p:nvPicPr>
          <p:cNvPr id="213" name="Google Shape;213;g3b95631da29_0_27" descr="Badge Tick1 with solid fill"/>
          <p:cNvPicPr preferRelativeResize="0"/>
          <p:nvPr/>
        </p:nvPicPr>
        <p:blipFill rotWithShape="1">
          <a:blip r:embed="rId4">
            <a:alphaModFix/>
          </a:blip>
          <a:srcRect/>
          <a:stretch/>
        </p:blipFill>
        <p:spPr>
          <a:xfrm>
            <a:off x="4336071" y="2759750"/>
            <a:ext cx="325942" cy="325942"/>
          </a:xfrm>
          <a:prstGeom prst="rect">
            <a:avLst/>
          </a:prstGeom>
          <a:noFill/>
          <a:ln>
            <a:noFill/>
          </a:ln>
        </p:spPr>
      </p:pic>
      <p:pic>
        <p:nvPicPr>
          <p:cNvPr id="214" name="Google Shape;214;g3b95631da29_0_27" descr="Badge Tick1 with solid fill"/>
          <p:cNvPicPr preferRelativeResize="0"/>
          <p:nvPr/>
        </p:nvPicPr>
        <p:blipFill rotWithShape="1">
          <a:blip r:embed="rId4">
            <a:alphaModFix/>
          </a:blip>
          <a:srcRect/>
          <a:stretch/>
        </p:blipFill>
        <p:spPr>
          <a:xfrm>
            <a:off x="513846" y="3266024"/>
            <a:ext cx="325942" cy="325942"/>
          </a:xfrm>
          <a:prstGeom prst="rect">
            <a:avLst/>
          </a:prstGeom>
          <a:noFill/>
          <a:ln>
            <a:noFill/>
          </a:ln>
        </p:spPr>
      </p:pic>
      <p:pic>
        <p:nvPicPr>
          <p:cNvPr id="215" name="Google Shape;215;g3b95631da29_0_27" descr="Badge Tick1 with solid fill"/>
          <p:cNvPicPr preferRelativeResize="0"/>
          <p:nvPr/>
        </p:nvPicPr>
        <p:blipFill rotWithShape="1">
          <a:blip r:embed="rId4">
            <a:alphaModFix/>
          </a:blip>
          <a:srcRect/>
          <a:stretch/>
        </p:blipFill>
        <p:spPr>
          <a:xfrm>
            <a:off x="4336071" y="3429000"/>
            <a:ext cx="325942" cy="325942"/>
          </a:xfrm>
          <a:prstGeom prst="rect">
            <a:avLst/>
          </a:prstGeom>
          <a:noFill/>
          <a:ln>
            <a:noFill/>
          </a:ln>
        </p:spPr>
      </p:pic>
      <p:pic>
        <p:nvPicPr>
          <p:cNvPr id="216" name="Google Shape;216;g3b95631da29_0_27" descr="Badge Tick1 with solid fill"/>
          <p:cNvPicPr preferRelativeResize="0"/>
          <p:nvPr/>
        </p:nvPicPr>
        <p:blipFill rotWithShape="1">
          <a:blip r:embed="rId4">
            <a:alphaModFix/>
          </a:blip>
          <a:srcRect/>
          <a:stretch/>
        </p:blipFill>
        <p:spPr>
          <a:xfrm>
            <a:off x="4336071" y="3858525"/>
            <a:ext cx="325942" cy="325942"/>
          </a:xfrm>
          <a:prstGeom prst="rect">
            <a:avLst/>
          </a:prstGeom>
          <a:noFill/>
          <a:ln>
            <a:noFill/>
          </a:ln>
        </p:spPr>
      </p:pic>
      <p:pic>
        <p:nvPicPr>
          <p:cNvPr id="217" name="Google Shape;217;g3b95631da29_0_27" descr="Badge Tick1 with solid fill"/>
          <p:cNvPicPr preferRelativeResize="0"/>
          <p:nvPr/>
        </p:nvPicPr>
        <p:blipFill rotWithShape="1">
          <a:blip r:embed="rId4">
            <a:alphaModFix/>
          </a:blip>
          <a:srcRect/>
          <a:stretch/>
        </p:blipFill>
        <p:spPr>
          <a:xfrm>
            <a:off x="8018821" y="2671075"/>
            <a:ext cx="325942" cy="325942"/>
          </a:xfrm>
          <a:prstGeom prst="rect">
            <a:avLst/>
          </a:prstGeom>
          <a:noFill/>
          <a:ln>
            <a:noFill/>
          </a:ln>
        </p:spPr>
      </p:pic>
      <p:pic>
        <p:nvPicPr>
          <p:cNvPr id="218" name="Google Shape;218;g3b95631da29_0_27" descr="Badge Tick1 with solid fill"/>
          <p:cNvPicPr preferRelativeResize="0"/>
          <p:nvPr/>
        </p:nvPicPr>
        <p:blipFill rotWithShape="1">
          <a:blip r:embed="rId4">
            <a:alphaModFix/>
          </a:blip>
          <a:srcRect/>
          <a:stretch/>
        </p:blipFill>
        <p:spPr>
          <a:xfrm>
            <a:off x="8018821" y="3085700"/>
            <a:ext cx="325942" cy="32594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37fe19cddd8_0_3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bril Fatface"/>
              <a:buNone/>
            </a:pPr>
            <a:r>
              <a:rPr lang="en-US"/>
              <a:t>Committee Updates</a:t>
            </a:r>
            <a:endParaRPr/>
          </a:p>
        </p:txBody>
      </p:sp>
      <p:sp>
        <p:nvSpPr>
          <p:cNvPr id="224" name="Google Shape;224;g37fe19cddd8_0_37"/>
          <p:cNvSpPr txBox="1">
            <a:spLocks noGrp="1"/>
          </p:cNvSpPr>
          <p:nvPr>
            <p:ph type="body" idx="1"/>
          </p:nvPr>
        </p:nvSpPr>
        <p:spPr>
          <a:xfrm>
            <a:off x="838200" y="2011675"/>
            <a:ext cx="10816200" cy="4160400"/>
          </a:xfrm>
          <a:prstGeom prst="rect">
            <a:avLst/>
          </a:prstGeom>
          <a:noFill/>
          <a:ln>
            <a:noFill/>
          </a:ln>
        </p:spPr>
        <p:txBody>
          <a:bodyPr spcFirstLastPara="1" wrap="square" lIns="91425" tIns="45700" rIns="91425" bIns="45700" anchor="t" anchorCtr="0">
            <a:normAutofit/>
          </a:bodyPr>
          <a:lstStyle/>
          <a:p>
            <a:pPr marL="457200" lvl="0" indent="-342900" algn="ctr" rtl="0">
              <a:lnSpc>
                <a:spcPct val="150000"/>
              </a:lnSpc>
              <a:spcBef>
                <a:spcPts val="0"/>
              </a:spcBef>
              <a:spcAft>
                <a:spcPts val="0"/>
              </a:spcAft>
              <a:buSzPts val="1800"/>
              <a:buChar char="❏"/>
            </a:pPr>
            <a:r>
              <a:rPr lang="en-US"/>
              <a:t>Teacher Appreciation Committee - Kristina Stark</a:t>
            </a:r>
            <a:endParaRPr/>
          </a:p>
          <a:p>
            <a:pPr marL="457200" lvl="0" indent="-342900" algn="ctr" rtl="0">
              <a:lnSpc>
                <a:spcPct val="150000"/>
              </a:lnSpc>
              <a:spcBef>
                <a:spcPts val="0"/>
              </a:spcBef>
              <a:spcAft>
                <a:spcPts val="0"/>
              </a:spcAft>
              <a:buSzPts val="1800"/>
              <a:buChar char="❏"/>
            </a:pPr>
            <a:r>
              <a:rPr lang="en-US"/>
              <a:t>Yearbook Committee - Celina Gallegos</a:t>
            </a:r>
            <a:endParaRPr/>
          </a:p>
          <a:p>
            <a:pPr marL="457200" lvl="0" indent="-342900" algn="ctr" rtl="0">
              <a:lnSpc>
                <a:spcPct val="150000"/>
              </a:lnSpc>
              <a:spcBef>
                <a:spcPts val="0"/>
              </a:spcBef>
              <a:spcAft>
                <a:spcPts val="0"/>
              </a:spcAft>
              <a:buSzPts val="1800"/>
              <a:buChar char="❏"/>
            </a:pPr>
            <a:r>
              <a:rPr lang="en-US"/>
              <a:t>5th Grade Promotion - Lauren Main &amp; Sara Agne</a:t>
            </a:r>
            <a:endParaRPr/>
          </a:p>
          <a:p>
            <a:pPr marL="457200" lvl="0" indent="-342900" algn="ctr" rtl="0">
              <a:lnSpc>
                <a:spcPct val="150000"/>
              </a:lnSpc>
              <a:spcBef>
                <a:spcPts val="0"/>
              </a:spcBef>
              <a:spcAft>
                <a:spcPts val="0"/>
              </a:spcAft>
              <a:buSzPts val="1800"/>
              <a:buChar char="❏"/>
            </a:pPr>
            <a:r>
              <a:rPr lang="en-US"/>
              <a:t>Watch D.O.G.S - Adam Bacus &amp; Brandon Merriman</a:t>
            </a:r>
            <a:endParaRPr/>
          </a:p>
          <a:p>
            <a:pPr marL="457200" lvl="0" indent="-342900" algn="ctr" rtl="0">
              <a:lnSpc>
                <a:spcPct val="150000"/>
              </a:lnSpc>
              <a:spcBef>
                <a:spcPts val="0"/>
              </a:spcBef>
              <a:spcAft>
                <a:spcPts val="0"/>
              </a:spcAft>
              <a:buSzPts val="1800"/>
              <a:buChar char="❏"/>
            </a:pPr>
            <a:r>
              <a:rPr lang="en-US"/>
              <a:t>Spirit Days - Noemi Giragosian</a:t>
            </a:r>
            <a:endParaRPr/>
          </a:p>
        </p:txBody>
      </p:sp>
      <p:sp>
        <p:nvSpPr>
          <p:cNvPr id="225" name="Google Shape;225;g37fe19cddd8_0_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pic>
        <p:nvPicPr>
          <p:cNvPr id="226" name="Google Shape;226;g37fe19cddd8_0_37" descr="A red bird with yellow beak and white text&#10;&#10;AI-generated content may be incorrect."/>
          <p:cNvPicPr preferRelativeResize="0"/>
          <p:nvPr/>
        </p:nvPicPr>
        <p:blipFill rotWithShape="1">
          <a:blip r:embed="rId3">
            <a:alphaModFix/>
          </a:blip>
          <a:srcRect/>
          <a:stretch/>
        </p:blipFill>
        <p:spPr>
          <a:xfrm>
            <a:off x="10749075" y="5773801"/>
            <a:ext cx="1442927" cy="10841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3b95ef51c88_0_14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a:t>Fundraising Goals &amp; Initiatives</a:t>
            </a:r>
            <a:endParaRPr/>
          </a:p>
        </p:txBody>
      </p:sp>
      <p:sp>
        <p:nvSpPr>
          <p:cNvPr id="233" name="Google Shape;233;g3b95ef51c88_0_143"/>
          <p:cNvSpPr txBox="1">
            <a:spLocks noGrp="1"/>
          </p:cNvSpPr>
          <p:nvPr>
            <p:ph type="body" idx="1"/>
          </p:nvPr>
        </p:nvSpPr>
        <p:spPr>
          <a:xfrm>
            <a:off x="838200" y="2011680"/>
            <a:ext cx="4937700" cy="41604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1000"/>
              </a:spcBef>
              <a:spcAft>
                <a:spcPts val="0"/>
              </a:spcAft>
              <a:buSzPts val="1800"/>
              <a:buNone/>
            </a:pPr>
            <a:r>
              <a:rPr lang="en-US" sz="4300" b="1"/>
              <a:t>1H</a:t>
            </a:r>
            <a:endParaRPr sz="4300" b="1"/>
          </a:p>
          <a:p>
            <a:pPr marL="457200" lvl="0" indent="-342900" algn="l" rtl="0">
              <a:lnSpc>
                <a:spcPct val="100000"/>
              </a:lnSpc>
              <a:spcBef>
                <a:spcPts val="1000"/>
              </a:spcBef>
              <a:spcAft>
                <a:spcPts val="0"/>
              </a:spcAft>
              <a:buSzPts val="1800"/>
              <a:buChar char="•"/>
            </a:pPr>
            <a:r>
              <a:rPr lang="en-US"/>
              <a:t>Stage lighting &amp; risers</a:t>
            </a:r>
            <a:endParaRPr/>
          </a:p>
          <a:p>
            <a:pPr marL="457200" lvl="0" indent="-342900" algn="l" rtl="0">
              <a:lnSpc>
                <a:spcPct val="100000"/>
              </a:lnSpc>
              <a:spcBef>
                <a:spcPts val="0"/>
              </a:spcBef>
              <a:spcAft>
                <a:spcPts val="0"/>
              </a:spcAft>
              <a:buSzPts val="1800"/>
              <a:buChar char="•"/>
            </a:pPr>
            <a:r>
              <a:rPr lang="en-US"/>
              <a:t>STEAM Initiatives</a:t>
            </a:r>
            <a:endParaRPr/>
          </a:p>
          <a:p>
            <a:pPr marL="457200" lvl="0" indent="-342900" algn="l" rtl="0">
              <a:lnSpc>
                <a:spcPct val="100000"/>
              </a:lnSpc>
              <a:spcBef>
                <a:spcPts val="0"/>
              </a:spcBef>
              <a:spcAft>
                <a:spcPts val="0"/>
              </a:spcAft>
              <a:buSzPts val="1800"/>
              <a:buChar char="•"/>
            </a:pPr>
            <a:r>
              <a:rPr lang="en-US"/>
              <a:t>Art Room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Renovations</a:t>
            </a:r>
            <a:endParaRPr/>
          </a:p>
          <a:p>
            <a:pPr marL="457200" lvl="0" indent="-342900" algn="l" rtl="0">
              <a:lnSpc>
                <a:spcPct val="100000"/>
              </a:lnSpc>
              <a:spcBef>
                <a:spcPts val="0"/>
              </a:spcBef>
              <a:spcAft>
                <a:spcPts val="0"/>
              </a:spcAft>
              <a:buSzPts val="1800"/>
              <a:buChar char="•"/>
            </a:pPr>
            <a:r>
              <a:rPr lang="en-US"/>
              <a:t>Teacher Stipends</a:t>
            </a:r>
            <a:endParaRPr/>
          </a:p>
        </p:txBody>
      </p:sp>
      <p:sp>
        <p:nvSpPr>
          <p:cNvPr id="234" name="Google Shape;234;g3b95ef51c88_0_143"/>
          <p:cNvSpPr txBox="1">
            <a:spLocks noGrp="1"/>
          </p:cNvSpPr>
          <p:nvPr>
            <p:ph type="body" idx="2"/>
          </p:nvPr>
        </p:nvSpPr>
        <p:spPr>
          <a:xfrm>
            <a:off x="6419088" y="2011680"/>
            <a:ext cx="4937700" cy="41604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1000"/>
              </a:spcBef>
              <a:spcAft>
                <a:spcPts val="0"/>
              </a:spcAft>
              <a:buSzPts val="1800"/>
              <a:buNone/>
            </a:pPr>
            <a:r>
              <a:rPr lang="en-US" sz="4300" b="1"/>
              <a:t>2H</a:t>
            </a:r>
            <a:endParaRPr sz="4300" b="1"/>
          </a:p>
          <a:p>
            <a:pPr marL="457200" lvl="0" indent="-342900" algn="l" rtl="0">
              <a:lnSpc>
                <a:spcPct val="100000"/>
              </a:lnSpc>
              <a:spcBef>
                <a:spcPts val="1000"/>
              </a:spcBef>
              <a:spcAft>
                <a:spcPts val="0"/>
              </a:spcAft>
              <a:buSzPts val="1800"/>
              <a:buChar char="•"/>
            </a:pPr>
            <a:r>
              <a:rPr lang="en-US"/>
              <a:t>Teacher lounge refresh</a:t>
            </a:r>
            <a:endParaRPr/>
          </a:p>
          <a:p>
            <a:pPr marL="914400" lvl="1" indent="-342900" algn="l" rtl="0">
              <a:lnSpc>
                <a:spcPct val="100000"/>
              </a:lnSpc>
              <a:spcBef>
                <a:spcPts val="0"/>
              </a:spcBef>
              <a:spcAft>
                <a:spcPts val="0"/>
              </a:spcAft>
              <a:buSzPts val="1800"/>
              <a:buChar char="•"/>
            </a:pPr>
            <a:r>
              <a:rPr lang="en-US" i="1" u="sng">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Feedback from teachers will be solicited via survey in the upcoming weeks!</a:t>
            </a:r>
            <a:endParaRPr i="1" u="sng">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457200" lvl="0" indent="-342900" algn="l" rtl="0">
              <a:lnSpc>
                <a:spcPct val="100000"/>
              </a:lnSpc>
              <a:spcBef>
                <a:spcPts val="0"/>
              </a:spcBef>
              <a:spcAft>
                <a:spcPts val="0"/>
              </a:spcAft>
              <a:buSzPts val="18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New Vending Machines</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endParaRPr>
          </a:p>
          <a:p>
            <a:pPr marL="0" lvl="0" indent="0" algn="ctr" rtl="0">
              <a:lnSpc>
                <a:spcPct val="100000"/>
              </a:lnSpc>
              <a:spcBef>
                <a:spcPts val="1000"/>
              </a:spcBef>
              <a:spcAft>
                <a:spcPts val="0"/>
              </a:spcAft>
              <a:buSzPts val="1800"/>
              <a:buNone/>
            </a:pPr>
            <a:endParaRPr sz="4300" b="1" i="1" u="sng"/>
          </a:p>
        </p:txBody>
      </p:sp>
      <p:sp>
        <p:nvSpPr>
          <p:cNvPr id="235" name="Google Shape;235;g3b95ef51c88_0_14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pic>
        <p:nvPicPr>
          <p:cNvPr id="236" name="Google Shape;236;g3b95ef51c88_0_143" descr="A red bird with yellow beak and white text&#10;&#10;AI-generated content may be incorrect."/>
          <p:cNvPicPr preferRelativeResize="0"/>
          <p:nvPr/>
        </p:nvPicPr>
        <p:blipFill rotWithShape="1">
          <a:blip r:embed="rId3">
            <a:alphaModFix/>
          </a:blip>
          <a:srcRect/>
          <a:stretch/>
        </p:blipFill>
        <p:spPr>
          <a:xfrm>
            <a:off x="10427643" y="5532300"/>
            <a:ext cx="1764356" cy="1325699"/>
          </a:xfrm>
          <a:prstGeom prst="rect">
            <a:avLst/>
          </a:prstGeom>
          <a:noFill/>
          <a:ln>
            <a:noFill/>
          </a:ln>
        </p:spPr>
      </p:pic>
    </p:spTree>
  </p:cSld>
  <p:clrMapOvr>
    <a:masterClrMapping/>
  </p:clrMapOvr>
</p:sld>
</file>

<file path=ppt/theme/theme1.xml><?xml version="1.0" encoding="utf-8"?>
<a:theme xmlns:a="http://schemas.openxmlformats.org/drawingml/2006/main" name="Brush">
  <a:themeElements>
    <a:clrScheme name="Red">
      <a:dk1>
        <a:srgbClr val="000000"/>
      </a:dk1>
      <a:lt1>
        <a:srgbClr val="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347</Words>
  <Application>Microsoft Macintosh PowerPoint</Application>
  <PresentationFormat>Widescreen</PresentationFormat>
  <Paragraphs>83</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Abril Fatface</vt:lpstr>
      <vt:lpstr>Arial</vt:lpstr>
      <vt:lpstr>Century Gothic</vt:lpstr>
      <vt:lpstr>Calibri</vt:lpstr>
      <vt:lpstr>Montserrat</vt:lpstr>
      <vt:lpstr>Comfortaa</vt:lpstr>
      <vt:lpstr>Brush</vt:lpstr>
      <vt:lpstr>Piney Branch Elementary </vt:lpstr>
      <vt:lpstr>Motion to Open</vt:lpstr>
      <vt:lpstr>Agenda </vt:lpstr>
      <vt:lpstr>January 2026  Meeting Minutes</vt:lpstr>
      <vt:lpstr>PowerPoint Presentation</vt:lpstr>
      <vt:lpstr>PowerPoint Presentation</vt:lpstr>
      <vt:lpstr>Upcoming Events</vt:lpstr>
      <vt:lpstr>Committee Updates</vt:lpstr>
      <vt:lpstr>Fundraising Goals &amp; Initiatives</vt:lpstr>
      <vt:lpstr>Board Elections: May 6, 2026</vt:lpstr>
      <vt:lpstr>Financial Review</vt:lpstr>
      <vt:lpstr>Open Questions &amp; Discussion</vt:lpstr>
      <vt:lpstr>Motion to Close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Maria Clark</dc:creator>
  <cp:lastModifiedBy>saramabbott@mac.com</cp:lastModifiedBy>
  <cp:revision>1</cp:revision>
  <dcterms:created xsi:type="dcterms:W3CDTF">2025-09-16T15:44:12Z</dcterms:created>
  <dcterms:modified xsi:type="dcterms:W3CDTF">2026-03-25T02:13:26Z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